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Lst>
  <p:notesMasterIdLst>
    <p:notesMasterId r:id="rId16"/>
  </p:notesMasterIdLst>
  <p:handoutMasterIdLst>
    <p:handoutMasterId r:id="rId17"/>
  </p:handoutMasterIdLst>
  <p:sldIdLst>
    <p:sldId id="256" r:id="rId2"/>
    <p:sldId id="257" r:id="rId3"/>
    <p:sldId id="267" r:id="rId4"/>
    <p:sldId id="263" r:id="rId5"/>
    <p:sldId id="268" r:id="rId6"/>
    <p:sldId id="266" r:id="rId7"/>
    <p:sldId id="269" r:id="rId8"/>
    <p:sldId id="260" r:id="rId9"/>
    <p:sldId id="270" r:id="rId10"/>
    <p:sldId id="275" r:id="rId11"/>
    <p:sldId id="271" r:id="rId12"/>
    <p:sldId id="272" r:id="rId13"/>
    <p:sldId id="273" r:id="rId14"/>
    <p:sldId id="27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6D7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DA37D80-6434-44D0-A028-1B22A696006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guide orient="horz" pos="2160"/>
        <p:guide pos="3840"/>
      </p:guideLst>
    </p:cSldViewPr>
  </p:slideViewPr>
  <p:notesTextViewPr>
    <p:cViewPr>
      <p:scale>
        <a:sx n="1" d="1"/>
        <a:sy n="1" d="1"/>
      </p:scale>
      <p:origin x="0" y="0"/>
    </p:cViewPr>
  </p:notesTextViewPr>
  <p:notesViewPr>
    <p:cSldViewPr snapToGrid="0">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dPt>
            <c:idx val="0"/>
            <c:bubble3D val="0"/>
            <c:spPr>
              <a:solidFill>
                <a:schemeClr val="accent1"/>
              </a:solidFill>
              <a:ln w="25400">
                <a:solidFill>
                  <a:schemeClr val="lt1"/>
                </a:solidFill>
              </a:ln>
              <a:effectLst/>
              <a:scene3d>
                <a:camera prst="orthographicFront"/>
                <a:lightRig rig="threePt" dir="t"/>
              </a:scene3d>
              <a:sp3d contourW="25400" prstMaterial="metal">
                <a:bevelT w="95250" h="25400"/>
                <a:bevelB w="31750" h="95250"/>
                <a:contourClr>
                  <a:schemeClr val="lt1"/>
                </a:contourClr>
              </a:sp3d>
            </c:spPr>
            <c:extLst>
              <c:ext xmlns:c16="http://schemas.microsoft.com/office/drawing/2014/chart" uri="{C3380CC4-5D6E-409C-BE32-E72D297353CC}">
                <c16:uniqueId val="{00000001-49B7-4111-A1F4-E4AD38F5D2F8}"/>
              </c:ext>
            </c:extLst>
          </c:dPt>
          <c:dPt>
            <c:idx val="1"/>
            <c:bubble3D val="0"/>
            <c:spPr>
              <a:solidFill>
                <a:schemeClr val="accent2"/>
              </a:solidFill>
              <a:ln w="25400">
                <a:solidFill>
                  <a:schemeClr val="lt1"/>
                </a:solidFill>
              </a:ln>
              <a:effectLst/>
              <a:sp3d contourW="25400">
                <a:contourClr>
                  <a:schemeClr val="lt1"/>
                </a:contourClr>
              </a:sp3d>
            </c:spPr>
          </c:dPt>
          <c:dPt>
            <c:idx val="2"/>
            <c:bubble3D val="0"/>
            <c:spPr>
              <a:solidFill>
                <a:schemeClr val="accent3"/>
              </a:solidFill>
              <a:ln w="25400">
                <a:solidFill>
                  <a:schemeClr val="lt1"/>
                </a:solidFill>
              </a:ln>
              <a:effectLst/>
              <a:sp3d contourW="25400">
                <a:contourClr>
                  <a:schemeClr val="lt1"/>
                </a:contourClr>
              </a:sp3d>
            </c:spPr>
          </c:dPt>
          <c:dPt>
            <c:idx val="3"/>
            <c:bubble3D val="0"/>
            <c:spPr>
              <a:solidFill>
                <a:schemeClr val="accent4"/>
              </a:solidFill>
              <a:ln w="25400">
                <a:solidFill>
                  <a:schemeClr val="lt1"/>
                </a:solidFill>
              </a:ln>
              <a:effectLst/>
              <a:sp3d contourW="25400">
                <a:contourClr>
                  <a:schemeClr val="lt1"/>
                </a:contourClr>
              </a:sp3d>
            </c:spPr>
          </c:dPt>
          <c:dPt>
            <c:idx val="4"/>
            <c:bubble3D val="0"/>
            <c:spPr>
              <a:solidFill>
                <a:schemeClr val="accent5"/>
              </a:solidFill>
              <a:ln w="25400">
                <a:solidFill>
                  <a:schemeClr val="lt1"/>
                </a:solidFill>
              </a:ln>
              <a:effectLst/>
              <a:sp3d contourW="25400">
                <a:contourClr>
                  <a:schemeClr val="lt1"/>
                </a:contourClr>
              </a:sp3d>
            </c:spPr>
          </c:dPt>
          <c:dLbls>
            <c:spPr>
              <a:solidFill>
                <a:prstClr val="white"/>
              </a:solidFill>
              <a:ln>
                <a:solidFill>
                  <a:prstClr val="black">
                    <a:lumMod val="25000"/>
                    <a:lumOff val="75000"/>
                  </a:prstClr>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Sheet1!$A$2:$A$6</c:f>
              <c:strCache>
                <c:ptCount val="5"/>
                <c:pt idx="0">
                  <c:v>Overfishing</c:v>
                </c:pt>
                <c:pt idx="1">
                  <c:v>Pollution</c:v>
                </c:pt>
                <c:pt idx="2">
                  <c:v>Habitat Destruction</c:v>
                </c:pt>
                <c:pt idx="3">
                  <c:v>Biodiversity Loss</c:v>
                </c:pt>
                <c:pt idx="4">
                  <c:v>Coastal Erosion</c:v>
                </c:pt>
              </c:strCache>
            </c:strRef>
          </c:cat>
          <c:val>
            <c:numRef>
              <c:f>Sheet1!$B$2:$B$6</c:f>
              <c:numCache>
                <c:formatCode>0%</c:formatCode>
                <c:ptCount val="5"/>
                <c:pt idx="0">
                  <c:v>0.35</c:v>
                </c:pt>
                <c:pt idx="1">
                  <c:v>0.25</c:v>
                </c:pt>
                <c:pt idx="2">
                  <c:v>0.2</c:v>
                </c:pt>
                <c:pt idx="3">
                  <c:v>0.1</c:v>
                </c:pt>
                <c:pt idx="4">
                  <c:v>0.1</c:v>
                </c:pt>
              </c:numCache>
            </c:numRef>
          </c:val>
          <c:extLst>
            <c:ext xmlns:c16="http://schemas.microsoft.com/office/drawing/2014/chart" uri="{C3380CC4-5D6E-409C-BE32-E72D297353CC}">
              <c16:uniqueId val="{00000000-49B7-4111-A1F4-E4AD38F5D2F8}"/>
            </c:ext>
          </c:extLst>
        </c:ser>
        <c:dLbls>
          <c:showLegendKey val="0"/>
          <c:showVal val="0"/>
          <c:showCatName val="0"/>
          <c:showSerName val="0"/>
          <c:showPercent val="0"/>
          <c:showBubbleSize val="0"/>
          <c:showLeaderLines val="0"/>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1268B-8AC2-4239-8FAF-7C144C210720}" type="datetimeFigureOut">
              <a:rPr lang="en-US"/>
              <a:t>1/12/2025</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02BA2C8-71FC-43D0-BD87-0547616971FA}" type="slidenum">
              <a:rPr/>
              <a:t>‹#›</a:t>
            </a:fld>
            <a:endParaRPr/>
          </a:p>
        </p:txBody>
      </p:sp>
    </p:spTree>
    <p:extLst>
      <p:ext uri="{BB962C8B-B14F-4D97-AF65-F5344CB8AC3E}">
        <p14:creationId xmlns:p14="http://schemas.microsoft.com/office/powerpoint/2010/main" val="3729213634"/>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jpg>
</file>

<file path=ppt/media/image12.jpg>
</file>

<file path=ppt/media/image2.png>
</file>

<file path=ppt/media/image3.jpeg>
</file>

<file path=ppt/media/image4.jpe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D8362-6D63-40AC-BAA9-90C3AE6D5875}" type="datetimeFigureOut">
              <a:rPr lang="en-US"/>
              <a:t>1/12/2025</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539446-6953-447E-A4E3-E7CFBF870046}" type="slidenum">
              <a:rPr/>
              <a:t>‹#›</a:t>
            </a:fld>
            <a:endParaRPr/>
          </a:p>
        </p:txBody>
      </p:sp>
    </p:spTree>
    <p:extLst>
      <p:ext uri="{BB962C8B-B14F-4D97-AF65-F5344CB8AC3E}">
        <p14:creationId xmlns:p14="http://schemas.microsoft.com/office/powerpoint/2010/main" val="14239292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water3"/>
          <p:cNvSpPr/>
          <p:nvPr/>
        </p:nvSpPr>
        <p:spPr bwMode="gray">
          <a:xfrm>
            <a:off x="2552" y="5243129"/>
            <a:ext cx="12188952" cy="1614871"/>
          </a:xfrm>
          <a:prstGeom prst="rect">
            <a:avLst/>
          </a:prstGeom>
          <a:gradFill>
            <a:gsLst>
              <a:gs pos="833">
                <a:schemeClr val="accent2">
                  <a:lumMod val="60000"/>
                  <a:lumOff val="40000"/>
                  <a:alpha val="38000"/>
                </a:schemeClr>
              </a:gs>
              <a:gs pos="23000">
                <a:schemeClr val="accent2">
                  <a:lumMod val="60000"/>
                  <a:lumOff val="40000"/>
                </a:schemeClr>
              </a:gs>
              <a:gs pos="100000">
                <a:schemeClr val="accent2">
                  <a:lumMod val="20000"/>
                  <a:lumOff val="80000"/>
                  <a:alpha val="89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5" name="sky"/>
          <p:cNvSpPr/>
          <p:nvPr/>
        </p:nvSpPr>
        <p:spPr bwMode="white">
          <a:xfrm>
            <a:off x="2552" y="0"/>
            <a:ext cx="12188952" cy="5334000"/>
          </a:xfrm>
          <a:prstGeom prst="rect">
            <a:avLst/>
          </a:prstGeom>
          <a:gradFill>
            <a:gsLst>
              <a:gs pos="0">
                <a:schemeClr val="accent2">
                  <a:lumMod val="60000"/>
                  <a:lumOff val="40000"/>
                  <a:alpha val="80000"/>
                </a:schemeClr>
              </a:gs>
              <a:gs pos="99000">
                <a:schemeClr val="accent2">
                  <a:lumMod val="20000"/>
                  <a:lumOff val="80000"/>
                  <a:alpha val="6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6" name="water2"/>
          <p:cNvPicPr>
            <a:picLocks noChangeAspect="1"/>
          </p:cNvPicPr>
          <p:nvPr/>
        </p:nvPicPr>
        <p:blipFill rotWithShape="1">
          <a:blip r:embed="rId2" cstate="print">
            <a:extLst>
              <a:ext uri="{28A0092B-C50C-407E-A947-70E740481C1C}">
                <a14:useLocalDpi xmlns:a14="http://schemas.microsoft.com/office/drawing/2010/main" val="0"/>
              </a:ext>
            </a:extLst>
          </a:blip>
          <a:srcRect l="2674" r="9901"/>
          <a:stretch/>
        </p:blipFill>
        <p:spPr bwMode="ltGray">
          <a:xfrm>
            <a:off x="-1425" y="5497897"/>
            <a:ext cx="12188952" cy="463209"/>
          </a:xfrm>
          <a:prstGeom prst="rect">
            <a:avLst/>
          </a:prstGeom>
          <a:noFill/>
          <a:ln>
            <a:noFill/>
          </a:ln>
        </p:spPr>
      </p:pic>
      <p:pic>
        <p:nvPicPr>
          <p:cNvPr id="7" name="water1"/>
          <p:cNvPicPr>
            <a:picLocks noChangeAspect="1"/>
          </p:cNvPicPr>
          <p:nvPr/>
        </p:nvPicPr>
        <p:blipFill rotWithShape="1">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l="6218" r="6356"/>
          <a:stretch/>
        </p:blipFill>
        <p:spPr bwMode="gray">
          <a:xfrm flipH="1">
            <a:off x="-1425" y="5221111"/>
            <a:ext cx="12188952" cy="268288"/>
          </a:xfrm>
          <a:prstGeom prst="rect">
            <a:avLst/>
          </a:prstGeom>
          <a:noFill/>
          <a:ln>
            <a:noFill/>
          </a:ln>
        </p:spPr>
      </p:pic>
      <p:sp>
        <p:nvSpPr>
          <p:cNvPr id="8" name="Rectangle 7"/>
          <p:cNvSpPr/>
          <p:nvPr/>
        </p:nvSpPr>
        <p:spPr>
          <a:xfrm>
            <a:off x="-1425" y="5961106"/>
            <a:ext cx="12188952" cy="896846"/>
          </a:xfrm>
          <a:prstGeom prst="rect">
            <a:avLst/>
          </a:prstGeom>
          <a:gradFill>
            <a:gsLst>
              <a:gs pos="25000">
                <a:schemeClr val="accent6">
                  <a:lumMod val="60000"/>
                  <a:lumOff val="40000"/>
                  <a:alpha val="0"/>
                </a:schemeClr>
              </a:gs>
              <a:gs pos="100000">
                <a:schemeClr val="accent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1305872" y="1309047"/>
            <a:ext cx="9602789" cy="2667000"/>
          </a:xfrm>
        </p:spPr>
        <p:txBody>
          <a:bodyPr anchor="b">
            <a:noAutofit/>
          </a:bodyPr>
          <a:lstStyle>
            <a:lvl1pPr algn="ctr">
              <a:defRPr sz="6000"/>
            </a:lvl1pPr>
          </a:lstStyle>
          <a:p>
            <a:r>
              <a:rPr lang="en-GB"/>
              <a:t>Click to edit Master title style</a:t>
            </a:r>
            <a:endParaRPr/>
          </a:p>
        </p:txBody>
      </p:sp>
      <p:sp>
        <p:nvSpPr>
          <p:cNvPr id="3" name="Subtitle 2"/>
          <p:cNvSpPr>
            <a:spLocks noGrp="1"/>
          </p:cNvSpPr>
          <p:nvPr>
            <p:ph type="subTitle" idx="1"/>
          </p:nvPr>
        </p:nvSpPr>
        <p:spPr>
          <a:xfrm>
            <a:off x="1305872" y="4038600"/>
            <a:ext cx="9601200" cy="990600"/>
          </a:xfrm>
        </p:spPr>
        <p:txBody>
          <a:bodyPr>
            <a:normAutofit/>
          </a:bodyPr>
          <a:lstStyle>
            <a:lvl1pPr marL="0" indent="0" algn="ctr">
              <a:spcBef>
                <a:spcPts val="0"/>
              </a:spcBef>
              <a:buNone/>
              <a:defRPr sz="1800" cap="all" baseline="0">
                <a:solidFill>
                  <a:schemeClr val="accent2">
                    <a:lumMod val="7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a:p>
        </p:txBody>
      </p:sp>
    </p:spTree>
    <p:extLst>
      <p:ext uri="{BB962C8B-B14F-4D97-AF65-F5344CB8AC3E}">
        <p14:creationId xmlns:p14="http://schemas.microsoft.com/office/powerpoint/2010/main" val="294236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a:p>
        </p:txBody>
      </p:sp>
      <p:sp>
        <p:nvSpPr>
          <p:cNvPr id="5" name="Footer Placeholder 4"/>
          <p:cNvSpPr>
            <a:spLocks noGrp="1"/>
          </p:cNvSpPr>
          <p:nvPr>
            <p:ph type="ftr" sz="quarter" idx="11"/>
          </p:nvPr>
        </p:nvSpPr>
        <p:spPr/>
        <p:txBody>
          <a:bodyPr/>
          <a:lstStyle/>
          <a:p>
            <a:r>
              <a:rPr lang="en-US"/>
              <a:t>Presented by-- Sourav Das ;Batch 066</a:t>
            </a:r>
            <a:endParaRPr dirty="0"/>
          </a:p>
        </p:txBody>
      </p:sp>
      <p:sp>
        <p:nvSpPr>
          <p:cNvPr id="4" name="Date Placeholder 3"/>
          <p:cNvSpPr>
            <a:spLocks noGrp="1"/>
          </p:cNvSpPr>
          <p:nvPr>
            <p:ph type="dt" sz="half" idx="10"/>
          </p:nvPr>
        </p:nvSpPr>
        <p:spPr/>
        <p:txBody>
          <a:bodyPr/>
          <a:lstStyle/>
          <a:p>
            <a:fld id="{ED4DC274-4D91-4E45-841A-ACAFF261C0E8}" type="datetime1">
              <a:rPr lang="en-US" smtClean="0"/>
              <a:t>1/12/2025</a:t>
            </a:fld>
            <a:endParaRPr/>
          </a:p>
        </p:txBody>
      </p:sp>
      <p:sp>
        <p:nvSpPr>
          <p:cNvPr id="6" name="Slide Number Placeholder 5"/>
          <p:cNvSpPr>
            <a:spLocks noGrp="1"/>
          </p:cNvSpPr>
          <p:nvPr>
            <p:ph type="sldNum" sz="quarter" idx="12"/>
          </p:nvPr>
        </p:nvSpPr>
        <p:spPr/>
        <p:txBody>
          <a:bodyPr/>
          <a:lstStyle/>
          <a:p>
            <a:fld id="{4FAB73BC-B049-4115-A692-8D63A059BFB8}" type="slidenum">
              <a:rPr/>
              <a:t>‹#›</a:t>
            </a:fld>
            <a:endParaRPr/>
          </a:p>
        </p:txBody>
      </p:sp>
    </p:spTree>
    <p:extLst>
      <p:ext uri="{BB962C8B-B14F-4D97-AF65-F5344CB8AC3E}">
        <p14:creationId xmlns:p14="http://schemas.microsoft.com/office/powerpoint/2010/main" val="353625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274638"/>
            <a:ext cx="2628900" cy="5440362"/>
          </a:xfrm>
        </p:spPr>
        <p:txBody>
          <a:bodyPr vert="eaVert"/>
          <a:lstStyle/>
          <a:p>
            <a:r>
              <a:rPr lang="en-GB"/>
              <a:t>Click to edit Master title style</a:t>
            </a:r>
            <a:endParaRPr/>
          </a:p>
        </p:txBody>
      </p:sp>
      <p:sp>
        <p:nvSpPr>
          <p:cNvPr id="3" name="Vertical Text Placeholder 2"/>
          <p:cNvSpPr>
            <a:spLocks noGrp="1"/>
          </p:cNvSpPr>
          <p:nvPr>
            <p:ph type="body" orient="vert" idx="1"/>
          </p:nvPr>
        </p:nvSpPr>
        <p:spPr>
          <a:xfrm>
            <a:off x="838200" y="274638"/>
            <a:ext cx="7734300" cy="5440362"/>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a:p>
        </p:txBody>
      </p:sp>
      <p:sp>
        <p:nvSpPr>
          <p:cNvPr id="5" name="Footer Placeholder 4"/>
          <p:cNvSpPr>
            <a:spLocks noGrp="1"/>
          </p:cNvSpPr>
          <p:nvPr>
            <p:ph type="ftr" sz="quarter" idx="11"/>
          </p:nvPr>
        </p:nvSpPr>
        <p:spPr/>
        <p:txBody>
          <a:bodyPr/>
          <a:lstStyle/>
          <a:p>
            <a:r>
              <a:rPr lang="en-US"/>
              <a:t>Presented by-- Sourav Das ;Batch 066</a:t>
            </a:r>
            <a:endParaRPr dirty="0"/>
          </a:p>
        </p:txBody>
      </p:sp>
      <p:sp>
        <p:nvSpPr>
          <p:cNvPr id="4" name="Date Placeholder 3"/>
          <p:cNvSpPr>
            <a:spLocks noGrp="1"/>
          </p:cNvSpPr>
          <p:nvPr>
            <p:ph type="dt" sz="half" idx="10"/>
          </p:nvPr>
        </p:nvSpPr>
        <p:spPr/>
        <p:txBody>
          <a:bodyPr/>
          <a:lstStyle/>
          <a:p>
            <a:fld id="{9189F13E-64D3-44CC-9E73-477DBFC5104E}" type="datetime1">
              <a:rPr lang="en-US" smtClean="0"/>
              <a:t>1/12/2025</a:t>
            </a:fld>
            <a:endParaRPr/>
          </a:p>
        </p:txBody>
      </p:sp>
      <p:sp>
        <p:nvSpPr>
          <p:cNvPr id="6" name="Slide Number Placeholder 5"/>
          <p:cNvSpPr>
            <a:spLocks noGrp="1"/>
          </p:cNvSpPr>
          <p:nvPr>
            <p:ph type="sldNum" sz="quarter" idx="12"/>
          </p:nvPr>
        </p:nvSpPr>
        <p:spPr/>
        <p:txBody>
          <a:bodyPr/>
          <a:lstStyle/>
          <a:p>
            <a:fld id="{4FAB73BC-B049-4115-A692-8D63A059BFB8}" type="slidenum">
              <a:rPr/>
              <a:t>‹#›</a:t>
            </a:fld>
            <a:endParaRPr/>
          </a:p>
        </p:txBody>
      </p:sp>
    </p:spTree>
    <p:extLst>
      <p:ext uri="{BB962C8B-B14F-4D97-AF65-F5344CB8AC3E}">
        <p14:creationId xmlns:p14="http://schemas.microsoft.com/office/powerpoint/2010/main" val="1358651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a:p>
        </p:txBody>
      </p:sp>
      <p:sp>
        <p:nvSpPr>
          <p:cNvPr id="3" name="Content Placeholder 2"/>
          <p:cNvSpPr>
            <a:spLocks noGrp="1"/>
          </p:cNvSpPr>
          <p:nvPr>
            <p:ph idx="1"/>
          </p:nvPr>
        </p:nvSpPr>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a:p>
        </p:txBody>
      </p:sp>
      <p:sp>
        <p:nvSpPr>
          <p:cNvPr id="5" name="Footer Placeholder 4"/>
          <p:cNvSpPr>
            <a:spLocks noGrp="1"/>
          </p:cNvSpPr>
          <p:nvPr>
            <p:ph type="ftr" sz="quarter" idx="11"/>
          </p:nvPr>
        </p:nvSpPr>
        <p:spPr/>
        <p:txBody>
          <a:bodyPr/>
          <a:lstStyle/>
          <a:p>
            <a:r>
              <a:rPr lang="en-US"/>
              <a:t>Presented by-- Sourav Das ;Batch 066</a:t>
            </a:r>
            <a:endParaRPr dirty="0"/>
          </a:p>
        </p:txBody>
      </p:sp>
      <p:sp>
        <p:nvSpPr>
          <p:cNvPr id="4" name="Date Placeholder 3"/>
          <p:cNvSpPr>
            <a:spLocks noGrp="1"/>
          </p:cNvSpPr>
          <p:nvPr>
            <p:ph type="dt" sz="half" idx="10"/>
          </p:nvPr>
        </p:nvSpPr>
        <p:spPr/>
        <p:txBody>
          <a:bodyPr/>
          <a:lstStyle/>
          <a:p>
            <a:fld id="{42BAC72E-57FB-48B5-B755-AB0CCDDA3B7B}" type="datetime1">
              <a:rPr lang="en-US" smtClean="0"/>
              <a:t>1/12/2025</a:t>
            </a:fld>
            <a:endParaRPr/>
          </a:p>
        </p:txBody>
      </p:sp>
      <p:sp>
        <p:nvSpPr>
          <p:cNvPr id="6" name="Slide Number Placeholder 5"/>
          <p:cNvSpPr>
            <a:spLocks noGrp="1"/>
          </p:cNvSpPr>
          <p:nvPr>
            <p:ph type="sldNum" sz="quarter" idx="12"/>
          </p:nvPr>
        </p:nvSpPr>
        <p:spPr/>
        <p:txBody>
          <a:bodyPr/>
          <a:lstStyle/>
          <a:p>
            <a:fld id="{4FAB73BC-B049-4115-A692-8D63A059BFB8}" type="slidenum">
              <a:rPr/>
              <a:t>‹#›</a:t>
            </a:fld>
            <a:endParaRPr/>
          </a:p>
        </p:txBody>
      </p:sp>
    </p:spTree>
    <p:extLst>
      <p:ext uri="{BB962C8B-B14F-4D97-AF65-F5344CB8AC3E}">
        <p14:creationId xmlns:p14="http://schemas.microsoft.com/office/powerpoint/2010/main" val="340508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sky"/>
          <p:cNvSpPr/>
          <p:nvPr/>
        </p:nvSpPr>
        <p:spPr>
          <a:xfrm>
            <a:off x="2552" y="-1"/>
            <a:ext cx="12188952" cy="6858002"/>
          </a:xfrm>
          <a:prstGeom prst="rect">
            <a:avLst/>
          </a:prstGeom>
          <a:gradFill>
            <a:gsLst>
              <a:gs pos="0">
                <a:schemeClr val="accent2">
                  <a:lumMod val="60000"/>
                  <a:lumOff val="40000"/>
                  <a:alpha val="80000"/>
                </a:schemeClr>
              </a:gs>
              <a:gs pos="99000">
                <a:schemeClr val="accent2">
                  <a:lumMod val="20000"/>
                  <a:lumOff val="80000"/>
                  <a:alpha val="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pPr algn="ctr"/>
            <a:endParaRPr/>
          </a:p>
        </p:txBody>
      </p:sp>
      <p:sp>
        <p:nvSpPr>
          <p:cNvPr id="2" name="Title 1"/>
          <p:cNvSpPr>
            <a:spLocks noGrp="1"/>
          </p:cNvSpPr>
          <p:nvPr>
            <p:ph type="title"/>
          </p:nvPr>
        </p:nvSpPr>
        <p:spPr>
          <a:xfrm>
            <a:off x="1293813" y="1309047"/>
            <a:ext cx="9601252" cy="2667000"/>
          </a:xfrm>
        </p:spPr>
        <p:txBody>
          <a:bodyPr anchor="b">
            <a:normAutofit/>
          </a:bodyPr>
          <a:lstStyle>
            <a:lvl1pPr algn="ctr">
              <a:defRPr sz="6000" b="0"/>
            </a:lvl1pPr>
          </a:lstStyle>
          <a:p>
            <a:r>
              <a:rPr lang="en-GB"/>
              <a:t>Click to edit Master title style</a:t>
            </a:r>
            <a:endParaRPr/>
          </a:p>
        </p:txBody>
      </p:sp>
      <p:sp>
        <p:nvSpPr>
          <p:cNvPr id="3" name="Text Placeholder 2"/>
          <p:cNvSpPr>
            <a:spLocks noGrp="1"/>
          </p:cNvSpPr>
          <p:nvPr>
            <p:ph type="body" idx="1"/>
          </p:nvPr>
        </p:nvSpPr>
        <p:spPr>
          <a:xfrm>
            <a:off x="1293813" y="4038600"/>
            <a:ext cx="9601200" cy="1143000"/>
          </a:xfrm>
        </p:spPr>
        <p:txBody>
          <a:bodyPr anchor="t">
            <a:normAutofit/>
          </a:bodyPr>
          <a:lstStyle>
            <a:lvl1pPr marL="0" indent="0" algn="ctr">
              <a:spcBef>
                <a:spcPts val="0"/>
              </a:spcBef>
              <a:buNone/>
              <a:defRPr sz="2000" cap="all" baseline="0">
                <a:solidFill>
                  <a:schemeClr val="accent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5" name="Footer Placeholder 4"/>
          <p:cNvSpPr>
            <a:spLocks noGrp="1"/>
          </p:cNvSpPr>
          <p:nvPr>
            <p:ph type="ftr" sz="quarter" idx="11"/>
          </p:nvPr>
        </p:nvSpPr>
        <p:spPr/>
        <p:txBody>
          <a:bodyPr/>
          <a:lstStyle/>
          <a:p>
            <a:r>
              <a:rPr lang="en-US"/>
              <a:t>Presented by-- Sourav Das ;Batch 066</a:t>
            </a:r>
            <a:endParaRPr dirty="0"/>
          </a:p>
        </p:txBody>
      </p:sp>
      <p:sp>
        <p:nvSpPr>
          <p:cNvPr id="4" name="Date Placeholder 3"/>
          <p:cNvSpPr>
            <a:spLocks noGrp="1"/>
          </p:cNvSpPr>
          <p:nvPr>
            <p:ph type="dt" sz="half" idx="10"/>
          </p:nvPr>
        </p:nvSpPr>
        <p:spPr/>
        <p:txBody>
          <a:bodyPr/>
          <a:lstStyle/>
          <a:p>
            <a:fld id="{CCD59332-E77F-435C-9C9A-4E0C21750AA4}" type="datetime1">
              <a:rPr lang="en-US" smtClean="0"/>
              <a:t>1/12/2025</a:t>
            </a:fld>
            <a:endParaRPr/>
          </a:p>
        </p:txBody>
      </p:sp>
      <p:sp>
        <p:nvSpPr>
          <p:cNvPr id="6" name="Slide Number Placeholder 5"/>
          <p:cNvSpPr>
            <a:spLocks noGrp="1"/>
          </p:cNvSpPr>
          <p:nvPr>
            <p:ph type="sldNum" sz="quarter" idx="12"/>
          </p:nvPr>
        </p:nvSpPr>
        <p:spPr/>
        <p:txBody>
          <a:bodyPr/>
          <a:lstStyle/>
          <a:p>
            <a:fld id="{4FAB73BC-B049-4115-A692-8D63A059BFB8}" type="slidenum">
              <a:rPr/>
              <a:t>‹#›</a:t>
            </a:fld>
            <a:endParaRPr/>
          </a:p>
        </p:txBody>
      </p:sp>
    </p:spTree>
    <p:extLst>
      <p:ext uri="{BB962C8B-B14F-4D97-AF65-F5344CB8AC3E}">
        <p14:creationId xmlns:p14="http://schemas.microsoft.com/office/powerpoint/2010/main" val="304355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a:p>
        </p:txBody>
      </p:sp>
      <p:sp>
        <p:nvSpPr>
          <p:cNvPr id="4" name="Content Placeholder 3"/>
          <p:cNvSpPr>
            <a:spLocks noGrp="1"/>
          </p:cNvSpPr>
          <p:nvPr>
            <p:ph sz="half" idx="2"/>
          </p:nvPr>
        </p:nvSpPr>
        <p:spPr>
          <a:xfrm>
            <a:off x="6278880" y="1572768"/>
            <a:ext cx="4572000" cy="4142232"/>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a:p>
        </p:txBody>
      </p:sp>
      <p:sp>
        <p:nvSpPr>
          <p:cNvPr id="3" name="Content Placeholder 2"/>
          <p:cNvSpPr>
            <a:spLocks noGrp="1"/>
          </p:cNvSpPr>
          <p:nvPr>
            <p:ph sz="half" idx="1"/>
          </p:nvPr>
        </p:nvSpPr>
        <p:spPr>
          <a:xfrm>
            <a:off x="1341120" y="1572768"/>
            <a:ext cx="4572000" cy="4142232"/>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a:p>
        </p:txBody>
      </p:sp>
      <p:sp>
        <p:nvSpPr>
          <p:cNvPr id="6" name="Footer Placeholder 5"/>
          <p:cNvSpPr>
            <a:spLocks noGrp="1"/>
          </p:cNvSpPr>
          <p:nvPr>
            <p:ph type="ftr" sz="quarter" idx="11"/>
          </p:nvPr>
        </p:nvSpPr>
        <p:spPr/>
        <p:txBody>
          <a:bodyPr/>
          <a:lstStyle/>
          <a:p>
            <a:r>
              <a:rPr lang="en-US"/>
              <a:t>Presented by-- Sourav Das ;Batch 066</a:t>
            </a:r>
            <a:endParaRPr dirty="0"/>
          </a:p>
        </p:txBody>
      </p:sp>
      <p:sp>
        <p:nvSpPr>
          <p:cNvPr id="5" name="Date Placeholder 4"/>
          <p:cNvSpPr>
            <a:spLocks noGrp="1"/>
          </p:cNvSpPr>
          <p:nvPr>
            <p:ph type="dt" sz="half" idx="10"/>
          </p:nvPr>
        </p:nvSpPr>
        <p:spPr/>
        <p:txBody>
          <a:bodyPr/>
          <a:lstStyle/>
          <a:p>
            <a:fld id="{B5EBBAC5-98E4-48D0-9DB3-E87FA9BE8EAF}" type="datetime1">
              <a:rPr lang="en-US" smtClean="0"/>
              <a:t>1/12/2025</a:t>
            </a:fld>
            <a:endParaRPr/>
          </a:p>
        </p:txBody>
      </p:sp>
      <p:sp>
        <p:nvSpPr>
          <p:cNvPr id="7" name="Slide Number Placeholder 6"/>
          <p:cNvSpPr>
            <a:spLocks noGrp="1"/>
          </p:cNvSpPr>
          <p:nvPr>
            <p:ph type="sldNum" sz="quarter" idx="12"/>
          </p:nvPr>
        </p:nvSpPr>
        <p:spPr/>
        <p:txBody>
          <a:bodyPr/>
          <a:lstStyle/>
          <a:p>
            <a:fld id="{4FAB73BC-B049-4115-A692-8D63A059BFB8}" type="slidenum">
              <a:rPr/>
              <a:t>‹#›</a:t>
            </a:fld>
            <a:endParaRPr/>
          </a:p>
        </p:txBody>
      </p:sp>
    </p:spTree>
    <p:extLst>
      <p:ext uri="{BB962C8B-B14F-4D97-AF65-F5344CB8AC3E}">
        <p14:creationId xmlns:p14="http://schemas.microsoft.com/office/powerpoint/2010/main" val="4249378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a:p>
        </p:txBody>
      </p:sp>
      <p:sp>
        <p:nvSpPr>
          <p:cNvPr id="3" name="Text Placeholder 2"/>
          <p:cNvSpPr>
            <a:spLocks noGrp="1"/>
          </p:cNvSpPr>
          <p:nvPr>
            <p:ph type="body" idx="1"/>
          </p:nvPr>
        </p:nvSpPr>
        <p:spPr>
          <a:xfrm>
            <a:off x="1341120" y="1572768"/>
            <a:ext cx="4572000" cy="766588"/>
          </a:xfrm>
        </p:spPr>
        <p:txBody>
          <a:bodyPr anchor="ctr">
            <a:normAutofit/>
          </a:bodyPr>
          <a:lstStyle>
            <a:lvl1pPr marL="0" indent="0">
              <a:spcBef>
                <a:spcPts val="0"/>
              </a:spcBef>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41120" y="2365861"/>
            <a:ext cx="4572000" cy="334914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a:p>
        </p:txBody>
      </p:sp>
      <p:sp>
        <p:nvSpPr>
          <p:cNvPr id="5" name="Text Placeholder 4"/>
          <p:cNvSpPr>
            <a:spLocks noGrp="1"/>
          </p:cNvSpPr>
          <p:nvPr>
            <p:ph type="body" sz="quarter" idx="3"/>
          </p:nvPr>
        </p:nvSpPr>
        <p:spPr>
          <a:xfrm>
            <a:off x="6278880" y="1572768"/>
            <a:ext cx="4572000" cy="766588"/>
          </a:xfrm>
        </p:spPr>
        <p:txBody>
          <a:bodyPr anchor="ctr">
            <a:normAutofit/>
          </a:bodyPr>
          <a:lstStyle>
            <a:lvl1pPr marL="0" indent="0">
              <a:spcBef>
                <a:spcPts val="0"/>
              </a:spcBef>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78880" y="2365861"/>
            <a:ext cx="4572000" cy="334914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a:p>
        </p:txBody>
      </p:sp>
      <p:sp>
        <p:nvSpPr>
          <p:cNvPr id="8" name="Footer Placeholder 7"/>
          <p:cNvSpPr>
            <a:spLocks noGrp="1"/>
          </p:cNvSpPr>
          <p:nvPr>
            <p:ph type="ftr" sz="quarter" idx="11"/>
          </p:nvPr>
        </p:nvSpPr>
        <p:spPr/>
        <p:txBody>
          <a:bodyPr/>
          <a:lstStyle/>
          <a:p>
            <a:r>
              <a:rPr lang="en-US"/>
              <a:t>Presented by-- Sourav Das ;Batch 066</a:t>
            </a:r>
            <a:endParaRPr dirty="0"/>
          </a:p>
        </p:txBody>
      </p:sp>
      <p:sp>
        <p:nvSpPr>
          <p:cNvPr id="7" name="Date Placeholder 6"/>
          <p:cNvSpPr>
            <a:spLocks noGrp="1"/>
          </p:cNvSpPr>
          <p:nvPr>
            <p:ph type="dt" sz="half" idx="10"/>
          </p:nvPr>
        </p:nvSpPr>
        <p:spPr/>
        <p:txBody>
          <a:bodyPr/>
          <a:lstStyle/>
          <a:p>
            <a:fld id="{8AA0125E-A899-450E-A70B-492D912B7E5E}" type="datetime1">
              <a:rPr lang="en-US" smtClean="0"/>
              <a:t>1/12/2025</a:t>
            </a:fld>
            <a:endParaRPr/>
          </a:p>
        </p:txBody>
      </p:sp>
      <p:sp>
        <p:nvSpPr>
          <p:cNvPr id="9" name="Slide Number Placeholder 8"/>
          <p:cNvSpPr>
            <a:spLocks noGrp="1"/>
          </p:cNvSpPr>
          <p:nvPr>
            <p:ph type="sldNum" sz="quarter" idx="12"/>
          </p:nvPr>
        </p:nvSpPr>
        <p:spPr/>
        <p:txBody>
          <a:bodyPr/>
          <a:lstStyle/>
          <a:p>
            <a:fld id="{4FAB73BC-B049-4115-A692-8D63A059BFB8}" type="slidenum">
              <a:rPr/>
              <a:t>‹#›</a:t>
            </a:fld>
            <a:endParaRPr/>
          </a:p>
        </p:txBody>
      </p:sp>
    </p:spTree>
    <p:extLst>
      <p:ext uri="{BB962C8B-B14F-4D97-AF65-F5344CB8AC3E}">
        <p14:creationId xmlns:p14="http://schemas.microsoft.com/office/powerpoint/2010/main" val="1072378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a:t>Click to edit Master title style</a:t>
            </a:r>
            <a:endParaRPr/>
          </a:p>
        </p:txBody>
      </p:sp>
      <p:sp>
        <p:nvSpPr>
          <p:cNvPr id="4" name="Footer Placeholder 3"/>
          <p:cNvSpPr>
            <a:spLocks noGrp="1"/>
          </p:cNvSpPr>
          <p:nvPr>
            <p:ph type="ftr" sz="quarter" idx="11"/>
          </p:nvPr>
        </p:nvSpPr>
        <p:spPr/>
        <p:txBody>
          <a:bodyPr/>
          <a:lstStyle/>
          <a:p>
            <a:r>
              <a:rPr lang="en-US"/>
              <a:t>Presented by-- Sourav Das ;Batch 066</a:t>
            </a:r>
            <a:endParaRPr dirty="0"/>
          </a:p>
        </p:txBody>
      </p:sp>
      <p:sp>
        <p:nvSpPr>
          <p:cNvPr id="3" name="Date Placeholder 2"/>
          <p:cNvSpPr>
            <a:spLocks noGrp="1"/>
          </p:cNvSpPr>
          <p:nvPr>
            <p:ph type="dt" sz="half" idx="10"/>
          </p:nvPr>
        </p:nvSpPr>
        <p:spPr/>
        <p:txBody>
          <a:bodyPr/>
          <a:lstStyle/>
          <a:p>
            <a:fld id="{97FE0DC5-6824-4E17-BD9F-1CE7946AD58A}" type="datetime1">
              <a:rPr lang="en-US" smtClean="0"/>
              <a:t>1/12/2025</a:t>
            </a:fld>
            <a:endParaRPr/>
          </a:p>
        </p:txBody>
      </p:sp>
      <p:sp>
        <p:nvSpPr>
          <p:cNvPr id="5" name="Slide Number Placeholder 4"/>
          <p:cNvSpPr>
            <a:spLocks noGrp="1"/>
          </p:cNvSpPr>
          <p:nvPr>
            <p:ph type="sldNum" sz="quarter" idx="12"/>
          </p:nvPr>
        </p:nvSpPr>
        <p:spPr/>
        <p:txBody>
          <a:bodyPr/>
          <a:lstStyle/>
          <a:p>
            <a:fld id="{4FAB73BC-B049-4115-A692-8D63A059BFB8}" type="slidenum">
              <a:rPr/>
              <a:t>‹#›</a:t>
            </a:fld>
            <a:endParaRPr/>
          </a:p>
        </p:txBody>
      </p:sp>
    </p:spTree>
    <p:extLst>
      <p:ext uri="{BB962C8B-B14F-4D97-AF65-F5344CB8AC3E}">
        <p14:creationId xmlns:p14="http://schemas.microsoft.com/office/powerpoint/2010/main" val="3681886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sky"/>
          <p:cNvSpPr/>
          <p:nvPr/>
        </p:nvSpPr>
        <p:spPr>
          <a:xfrm>
            <a:off x="2552" y="-1"/>
            <a:ext cx="12188952" cy="6858002"/>
          </a:xfrm>
          <a:prstGeom prst="rect">
            <a:avLst/>
          </a:prstGeom>
          <a:gradFill>
            <a:gsLst>
              <a:gs pos="0">
                <a:schemeClr val="accent2">
                  <a:lumMod val="60000"/>
                  <a:lumOff val="40000"/>
                  <a:alpha val="80000"/>
                </a:schemeClr>
              </a:gs>
              <a:gs pos="99000">
                <a:schemeClr val="accent2">
                  <a:lumMod val="20000"/>
                  <a:lumOff val="80000"/>
                  <a:alpha val="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pPr algn="ctr"/>
            <a:endParaRPr/>
          </a:p>
        </p:txBody>
      </p:sp>
      <p:sp>
        <p:nvSpPr>
          <p:cNvPr id="3" name="Footer Placeholder 2"/>
          <p:cNvSpPr>
            <a:spLocks noGrp="1"/>
          </p:cNvSpPr>
          <p:nvPr>
            <p:ph type="ftr" sz="quarter" idx="11"/>
          </p:nvPr>
        </p:nvSpPr>
        <p:spPr/>
        <p:txBody>
          <a:bodyPr/>
          <a:lstStyle/>
          <a:p>
            <a:r>
              <a:rPr lang="en-US"/>
              <a:t>Presented by-- Sourav Das ;Batch 066</a:t>
            </a:r>
            <a:endParaRPr dirty="0"/>
          </a:p>
        </p:txBody>
      </p:sp>
      <p:sp>
        <p:nvSpPr>
          <p:cNvPr id="2" name="Date Placeholder 1"/>
          <p:cNvSpPr>
            <a:spLocks noGrp="1"/>
          </p:cNvSpPr>
          <p:nvPr>
            <p:ph type="dt" sz="half" idx="10"/>
          </p:nvPr>
        </p:nvSpPr>
        <p:spPr/>
        <p:txBody>
          <a:bodyPr/>
          <a:lstStyle/>
          <a:p>
            <a:fld id="{EFD09945-7538-433B-8900-F29506B7030C}" type="datetime1">
              <a:rPr lang="en-US" smtClean="0"/>
              <a:t>1/12/2025</a:t>
            </a:fld>
            <a:endParaRPr/>
          </a:p>
        </p:txBody>
      </p:sp>
      <p:sp>
        <p:nvSpPr>
          <p:cNvPr id="4" name="Slide Number Placeholder 3"/>
          <p:cNvSpPr>
            <a:spLocks noGrp="1"/>
          </p:cNvSpPr>
          <p:nvPr>
            <p:ph type="sldNum" sz="quarter" idx="12"/>
          </p:nvPr>
        </p:nvSpPr>
        <p:spPr/>
        <p:txBody>
          <a:bodyPr/>
          <a:lstStyle/>
          <a:p>
            <a:fld id="{4FAB73BC-B049-4115-A692-8D63A059BFB8}" type="slidenum">
              <a:rPr/>
              <a:t>‹#›</a:t>
            </a:fld>
            <a:endParaRPr/>
          </a:p>
        </p:txBody>
      </p:sp>
    </p:spTree>
    <p:extLst>
      <p:ext uri="{BB962C8B-B14F-4D97-AF65-F5344CB8AC3E}">
        <p14:creationId xmlns:p14="http://schemas.microsoft.com/office/powerpoint/2010/main" val="492262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7479" y="762000"/>
            <a:ext cx="3377133" cy="2743200"/>
          </a:xfrm>
        </p:spPr>
        <p:txBody>
          <a:bodyPr anchor="b">
            <a:normAutofit/>
          </a:bodyPr>
          <a:lstStyle>
            <a:lvl1pPr>
              <a:defRPr sz="3200" b="0"/>
            </a:lvl1pPr>
          </a:lstStyle>
          <a:p>
            <a:r>
              <a:rPr lang="en-GB"/>
              <a:t>Click to edit Master title style</a:t>
            </a:r>
            <a:endParaRPr/>
          </a:p>
        </p:txBody>
      </p:sp>
      <p:sp>
        <p:nvSpPr>
          <p:cNvPr id="3" name="Content Placeholder 2"/>
          <p:cNvSpPr>
            <a:spLocks noGrp="1"/>
          </p:cNvSpPr>
          <p:nvPr>
            <p:ph idx="1"/>
          </p:nvPr>
        </p:nvSpPr>
        <p:spPr>
          <a:xfrm>
            <a:off x="760413" y="685800"/>
            <a:ext cx="6858000" cy="4572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a:p>
        </p:txBody>
      </p:sp>
      <p:sp>
        <p:nvSpPr>
          <p:cNvPr id="4" name="Text Placeholder 3"/>
          <p:cNvSpPr>
            <a:spLocks noGrp="1"/>
          </p:cNvSpPr>
          <p:nvPr>
            <p:ph type="body" sz="half" idx="2"/>
          </p:nvPr>
        </p:nvSpPr>
        <p:spPr>
          <a:xfrm>
            <a:off x="8127479" y="3554104"/>
            <a:ext cx="3377133" cy="1703696"/>
          </a:xfrm>
        </p:spPr>
        <p:txBody>
          <a:bodyPr>
            <a:normAutofit/>
          </a:bodyPr>
          <a:lstStyle>
            <a:lvl1pPr marL="0" indent="0">
              <a:lnSpc>
                <a:spcPct val="90000"/>
              </a:lnSpc>
              <a:spcBef>
                <a:spcPts val="8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6" name="Footer Placeholder 5"/>
          <p:cNvSpPr>
            <a:spLocks noGrp="1"/>
          </p:cNvSpPr>
          <p:nvPr>
            <p:ph type="ftr" sz="quarter" idx="11"/>
          </p:nvPr>
        </p:nvSpPr>
        <p:spPr/>
        <p:txBody>
          <a:bodyPr/>
          <a:lstStyle/>
          <a:p>
            <a:r>
              <a:rPr lang="en-US"/>
              <a:t>Presented by-- Sourav Das ;Batch 066</a:t>
            </a:r>
            <a:endParaRPr dirty="0"/>
          </a:p>
        </p:txBody>
      </p:sp>
      <p:sp>
        <p:nvSpPr>
          <p:cNvPr id="5" name="Date Placeholder 4"/>
          <p:cNvSpPr>
            <a:spLocks noGrp="1"/>
          </p:cNvSpPr>
          <p:nvPr>
            <p:ph type="dt" sz="half" idx="10"/>
          </p:nvPr>
        </p:nvSpPr>
        <p:spPr/>
        <p:txBody>
          <a:bodyPr/>
          <a:lstStyle/>
          <a:p>
            <a:fld id="{89504C56-1348-4CE2-8BD9-D241C5C588F5}" type="datetime1">
              <a:rPr lang="en-US" smtClean="0"/>
              <a:t>1/12/2025</a:t>
            </a:fld>
            <a:endParaRPr/>
          </a:p>
        </p:txBody>
      </p:sp>
      <p:sp>
        <p:nvSpPr>
          <p:cNvPr id="7" name="Slide Number Placeholder 6"/>
          <p:cNvSpPr>
            <a:spLocks noGrp="1"/>
          </p:cNvSpPr>
          <p:nvPr>
            <p:ph type="sldNum" sz="quarter" idx="12"/>
          </p:nvPr>
        </p:nvSpPr>
        <p:spPr/>
        <p:txBody>
          <a:bodyPr/>
          <a:lstStyle/>
          <a:p>
            <a:fld id="{4FAB73BC-B049-4115-A692-8D63A059BFB8}" type="slidenum">
              <a:rPr/>
              <a:t>‹#›</a:t>
            </a:fld>
            <a:endParaRPr/>
          </a:p>
        </p:txBody>
      </p:sp>
    </p:spTree>
    <p:extLst>
      <p:ext uri="{BB962C8B-B14F-4D97-AF65-F5344CB8AC3E}">
        <p14:creationId xmlns:p14="http://schemas.microsoft.com/office/powerpoint/2010/main" val="1483897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7479" y="762000"/>
            <a:ext cx="3377133" cy="2743200"/>
          </a:xfrm>
        </p:spPr>
        <p:txBody>
          <a:bodyPr anchor="b">
            <a:normAutofit/>
          </a:bodyPr>
          <a:lstStyle>
            <a:lvl1pPr>
              <a:defRPr sz="3400" b="0"/>
            </a:lvl1pPr>
          </a:lstStyle>
          <a:p>
            <a:r>
              <a:rPr lang="en-GB"/>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760413" y="685800"/>
            <a:ext cx="6858000" cy="4572000"/>
          </a:xfrm>
          <a:solidFill>
            <a:schemeClr val="bg1">
              <a:lumMod val="9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a:p>
        </p:txBody>
      </p:sp>
      <p:sp>
        <p:nvSpPr>
          <p:cNvPr id="4" name="Text Placeholder 3"/>
          <p:cNvSpPr>
            <a:spLocks noGrp="1"/>
          </p:cNvSpPr>
          <p:nvPr>
            <p:ph type="body" sz="half" idx="2"/>
          </p:nvPr>
        </p:nvSpPr>
        <p:spPr>
          <a:xfrm>
            <a:off x="8127479" y="3554104"/>
            <a:ext cx="3377133" cy="1703696"/>
          </a:xfrm>
        </p:spPr>
        <p:txBody>
          <a:bodyPr>
            <a:normAutofit/>
          </a:bodyPr>
          <a:lstStyle>
            <a:lvl1pPr marL="0" indent="0">
              <a:lnSpc>
                <a:spcPct val="100000"/>
              </a:lnSpc>
              <a:spcBef>
                <a:spcPts val="8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6" name="Footer Placeholder 5"/>
          <p:cNvSpPr>
            <a:spLocks noGrp="1"/>
          </p:cNvSpPr>
          <p:nvPr>
            <p:ph type="ftr" sz="quarter" idx="11"/>
          </p:nvPr>
        </p:nvSpPr>
        <p:spPr/>
        <p:txBody>
          <a:bodyPr/>
          <a:lstStyle/>
          <a:p>
            <a:r>
              <a:rPr lang="en-US"/>
              <a:t>Presented by-- Sourav Das ;Batch 066</a:t>
            </a:r>
            <a:endParaRPr dirty="0"/>
          </a:p>
        </p:txBody>
      </p:sp>
      <p:sp>
        <p:nvSpPr>
          <p:cNvPr id="5" name="Date Placeholder 4"/>
          <p:cNvSpPr>
            <a:spLocks noGrp="1"/>
          </p:cNvSpPr>
          <p:nvPr>
            <p:ph type="dt" sz="half" idx="10"/>
          </p:nvPr>
        </p:nvSpPr>
        <p:spPr/>
        <p:txBody>
          <a:bodyPr/>
          <a:lstStyle/>
          <a:p>
            <a:fld id="{81E2F9D3-B781-4C80-8D55-2097BCE6F985}" type="datetime1">
              <a:rPr lang="en-US" smtClean="0"/>
              <a:t>1/12/2025</a:t>
            </a:fld>
            <a:endParaRPr/>
          </a:p>
        </p:txBody>
      </p:sp>
      <p:sp>
        <p:nvSpPr>
          <p:cNvPr id="7" name="Slide Number Placeholder 6"/>
          <p:cNvSpPr>
            <a:spLocks noGrp="1"/>
          </p:cNvSpPr>
          <p:nvPr>
            <p:ph type="sldNum" sz="quarter" idx="12"/>
          </p:nvPr>
        </p:nvSpPr>
        <p:spPr/>
        <p:txBody>
          <a:bodyPr/>
          <a:lstStyle/>
          <a:p>
            <a:fld id="{4FAB73BC-B049-4115-A692-8D63A059BFB8}" type="slidenum">
              <a:rPr/>
              <a:t>‹#›</a:t>
            </a:fld>
            <a:endParaRPr/>
          </a:p>
        </p:txBody>
      </p:sp>
    </p:spTree>
    <p:extLst>
      <p:ext uri="{BB962C8B-B14F-4D97-AF65-F5344CB8AC3E}">
        <p14:creationId xmlns:p14="http://schemas.microsoft.com/office/powerpoint/2010/main" val="4216615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sky"/>
          <p:cNvSpPr/>
          <p:nvPr/>
        </p:nvSpPr>
        <p:spPr>
          <a:xfrm>
            <a:off x="2552" y="-1"/>
            <a:ext cx="12188952" cy="6858002"/>
          </a:xfrm>
          <a:prstGeom prst="rect">
            <a:avLst/>
          </a:prstGeom>
          <a:gradFill>
            <a:gsLst>
              <a:gs pos="0">
                <a:schemeClr val="accent2">
                  <a:lumMod val="60000"/>
                  <a:lumOff val="40000"/>
                  <a:alpha val="58000"/>
                </a:schemeClr>
              </a:gs>
              <a:gs pos="88000">
                <a:schemeClr val="accent2">
                  <a:lumMod val="20000"/>
                  <a:lumOff val="80000"/>
                  <a:alpha val="6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pPr algn="ctr"/>
            <a:endParaRPr/>
          </a:p>
        </p:txBody>
      </p:sp>
      <p:sp>
        <p:nvSpPr>
          <p:cNvPr id="8" name="water3"/>
          <p:cNvSpPr/>
          <p:nvPr/>
        </p:nvSpPr>
        <p:spPr bwMode="gray">
          <a:xfrm>
            <a:off x="2552" y="6064101"/>
            <a:ext cx="12188952" cy="793899"/>
          </a:xfrm>
          <a:prstGeom prst="rect">
            <a:avLst/>
          </a:prstGeom>
          <a:gradFill>
            <a:gsLst>
              <a:gs pos="833">
                <a:schemeClr val="accent2">
                  <a:lumMod val="60000"/>
                  <a:lumOff val="40000"/>
                  <a:alpha val="38000"/>
                </a:schemeClr>
              </a:gs>
              <a:gs pos="49000">
                <a:schemeClr val="accent2">
                  <a:lumMod val="60000"/>
                  <a:lumOff val="40000"/>
                </a:schemeClr>
              </a:gs>
              <a:gs pos="100000">
                <a:schemeClr val="accent2">
                  <a:lumMod val="20000"/>
                  <a:lumOff val="80000"/>
                  <a:alpha val="89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9" name="water2"/>
          <p:cNvPicPr>
            <a:picLocks noChangeAspect="1"/>
          </p:cNvPicPr>
          <p:nvPr/>
        </p:nvPicPr>
        <p:blipFill rotWithShape="1">
          <a:blip r:embed="rId13" cstate="print">
            <a:extLst>
              <a:ext uri="{28A0092B-C50C-407E-A947-70E740481C1C}">
                <a14:useLocalDpi xmlns:a14="http://schemas.microsoft.com/office/drawing/2010/main" val="0"/>
              </a:ext>
            </a:extLst>
          </a:blip>
          <a:srcRect l="2674" r="9901"/>
          <a:stretch/>
        </p:blipFill>
        <p:spPr bwMode="white">
          <a:xfrm>
            <a:off x="-1425" y="6256181"/>
            <a:ext cx="12188952" cy="463209"/>
          </a:xfrm>
          <a:prstGeom prst="rect">
            <a:avLst/>
          </a:prstGeom>
          <a:noFill/>
          <a:ln>
            <a:noFill/>
          </a:ln>
        </p:spPr>
      </p:pic>
      <p:pic>
        <p:nvPicPr>
          <p:cNvPr id="10" name="water1"/>
          <p:cNvPicPr>
            <a:picLocks noChangeAspect="1"/>
          </p:cNvPicPr>
          <p:nvPr/>
        </p:nvPicPr>
        <p:blipFill rotWithShape="1">
          <a:blip r:embed="rId14" cstate="print">
            <a:duotone>
              <a:schemeClr val="accent2">
                <a:shade val="45000"/>
                <a:satMod val="135000"/>
              </a:schemeClr>
              <a:prstClr val="white"/>
            </a:duotone>
            <a:extLst>
              <a:ext uri="{28A0092B-C50C-407E-A947-70E740481C1C}">
                <a14:useLocalDpi xmlns:a14="http://schemas.microsoft.com/office/drawing/2010/main" val="0"/>
              </a:ext>
            </a:extLst>
          </a:blip>
          <a:srcRect l="6218" r="6356"/>
          <a:stretch/>
        </p:blipFill>
        <p:spPr bwMode="gray">
          <a:xfrm flipH="1">
            <a:off x="-1425" y="5979395"/>
            <a:ext cx="12188952" cy="268288"/>
          </a:xfrm>
          <a:prstGeom prst="rect">
            <a:avLst/>
          </a:prstGeom>
          <a:noFill/>
          <a:ln>
            <a:noFill/>
          </a:ln>
        </p:spPr>
      </p:pic>
      <p:sp>
        <p:nvSpPr>
          <p:cNvPr id="2" name="Title Placeholder 1"/>
          <p:cNvSpPr>
            <a:spLocks noGrp="1"/>
          </p:cNvSpPr>
          <p:nvPr>
            <p:ph type="title"/>
          </p:nvPr>
        </p:nvSpPr>
        <p:spPr>
          <a:xfrm>
            <a:off x="1341120" y="265176"/>
            <a:ext cx="9509759" cy="1088136"/>
          </a:xfrm>
          <a:prstGeom prst="rect">
            <a:avLst/>
          </a:prstGeom>
        </p:spPr>
        <p:txBody>
          <a:bodyPr vert="horz" lIns="91440" tIns="45720" rIns="91440" bIns="45720" rtlCol="0" anchor="b">
            <a:normAutofit/>
          </a:bodyPr>
          <a:lstStyle/>
          <a:p>
            <a:r>
              <a:rPr lang="en-GB"/>
              <a:t>Click to edit Master title style</a:t>
            </a:r>
            <a:endParaRPr/>
          </a:p>
        </p:txBody>
      </p:sp>
      <p:sp>
        <p:nvSpPr>
          <p:cNvPr id="3" name="Text Placeholder 2"/>
          <p:cNvSpPr>
            <a:spLocks noGrp="1"/>
          </p:cNvSpPr>
          <p:nvPr>
            <p:ph type="body" idx="1"/>
          </p:nvPr>
        </p:nvSpPr>
        <p:spPr>
          <a:xfrm>
            <a:off x="1341120" y="1572768"/>
            <a:ext cx="9509760" cy="4142232"/>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p:cNvSpPr>
            <a:spLocks noGrp="1"/>
          </p:cNvSpPr>
          <p:nvPr>
            <p:ph type="ftr" sz="quarter" idx="3"/>
          </p:nvPr>
        </p:nvSpPr>
        <p:spPr>
          <a:xfrm>
            <a:off x="1341120" y="6601968"/>
            <a:ext cx="7159752" cy="237744"/>
          </a:xfrm>
          <a:prstGeom prst="rect">
            <a:avLst/>
          </a:prstGeom>
        </p:spPr>
        <p:txBody>
          <a:bodyPr vert="horz" lIns="91440" tIns="45720" rIns="91440" bIns="45720" rtlCol="0" anchor="ctr"/>
          <a:lstStyle>
            <a:lvl1pPr algn="l">
              <a:defRPr sz="1100" cap="all" baseline="0">
                <a:solidFill>
                  <a:schemeClr val="tx1"/>
                </a:solidFill>
              </a:defRPr>
            </a:lvl1pPr>
          </a:lstStyle>
          <a:p>
            <a:r>
              <a:rPr lang="en-US"/>
              <a:t>Presented by-- Sourav Das ;Batch 066</a:t>
            </a:r>
            <a:endParaRPr lang="en-US" dirty="0"/>
          </a:p>
        </p:txBody>
      </p:sp>
      <p:sp>
        <p:nvSpPr>
          <p:cNvPr id="4" name="Date Placeholder 3"/>
          <p:cNvSpPr>
            <a:spLocks noGrp="1"/>
          </p:cNvSpPr>
          <p:nvPr>
            <p:ph type="dt" sz="half" idx="2"/>
          </p:nvPr>
        </p:nvSpPr>
        <p:spPr>
          <a:xfrm>
            <a:off x="8875776" y="6601968"/>
            <a:ext cx="960120" cy="237744"/>
          </a:xfrm>
          <a:prstGeom prst="rect">
            <a:avLst/>
          </a:prstGeom>
        </p:spPr>
        <p:txBody>
          <a:bodyPr vert="horz" lIns="91440" tIns="45720" rIns="91440" bIns="45720" rtlCol="0" anchor="ctr"/>
          <a:lstStyle>
            <a:lvl1pPr algn="l">
              <a:defRPr sz="1100" cap="all" baseline="0">
                <a:solidFill>
                  <a:schemeClr val="tx1"/>
                </a:solidFill>
              </a:defRPr>
            </a:lvl1pPr>
          </a:lstStyle>
          <a:p>
            <a:fld id="{36052D7A-91E6-4A96-AB2F-0B31279FB318}" type="datetime1">
              <a:rPr lang="en-US" smtClean="0"/>
              <a:t>1/12/2025</a:t>
            </a:fld>
            <a:endParaRPr lang="en-US"/>
          </a:p>
        </p:txBody>
      </p:sp>
      <p:sp>
        <p:nvSpPr>
          <p:cNvPr id="6" name="Slide Number Placeholder 5"/>
          <p:cNvSpPr>
            <a:spLocks noGrp="1"/>
          </p:cNvSpPr>
          <p:nvPr>
            <p:ph type="sldNum" sz="quarter" idx="4"/>
          </p:nvPr>
        </p:nvSpPr>
        <p:spPr>
          <a:xfrm>
            <a:off x="10210800" y="6601968"/>
            <a:ext cx="640080" cy="237744"/>
          </a:xfrm>
          <a:prstGeom prst="rect">
            <a:avLst/>
          </a:prstGeom>
        </p:spPr>
        <p:txBody>
          <a:bodyPr vert="horz" lIns="91440" tIns="45720" rIns="91440" bIns="45720" rtlCol="0" anchor="ctr"/>
          <a:lstStyle>
            <a:lvl1pPr algn="r">
              <a:defRPr sz="1100" cap="all" baseline="0">
                <a:solidFill>
                  <a:schemeClr val="tx1"/>
                </a:solidFill>
              </a:defRPr>
            </a:lvl1pPr>
          </a:lstStyle>
          <a:p>
            <a:fld id="{4FAB73BC-B049-4115-A692-8D63A059BFB8}" type="slidenum">
              <a:rPr lang="en-US" smtClean="0"/>
              <a:pPr/>
              <a:t>‹#›</a:t>
            </a:fld>
            <a:endParaRPr lang="en-US"/>
          </a:p>
        </p:txBody>
      </p:sp>
    </p:spTree>
    <p:extLst>
      <p:ext uri="{BB962C8B-B14F-4D97-AF65-F5344CB8AC3E}">
        <p14:creationId xmlns:p14="http://schemas.microsoft.com/office/powerpoint/2010/main" val="3877551537"/>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3800" kern="1200">
          <a:solidFill>
            <a:schemeClr val="accent2">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SzPct val="100000"/>
        <a:buFont typeface="Arial" pitchFamily="34" charset="0"/>
        <a:buChar char="•"/>
        <a:defRPr sz="2000" kern="1200">
          <a:solidFill>
            <a:schemeClr val="accent2">
              <a:lumMod val="50000"/>
            </a:schemeClr>
          </a:solidFill>
          <a:latin typeface="+mn-lt"/>
          <a:ea typeface="+mn-ea"/>
          <a:cs typeface="+mn-cs"/>
        </a:defRPr>
      </a:lvl1pPr>
      <a:lvl2pPr marL="548640" indent="-228600" algn="l" defTabSz="914400" rtl="0" eaLnBrk="1" latinLnBrk="0" hangingPunct="1">
        <a:lnSpc>
          <a:spcPct val="90000"/>
        </a:lnSpc>
        <a:spcBef>
          <a:spcPts val="1000"/>
        </a:spcBef>
        <a:buSzPct val="100000"/>
        <a:buFont typeface="Arial" pitchFamily="34" charset="0"/>
        <a:buChar char="•"/>
        <a:defRPr sz="1800" kern="1200">
          <a:solidFill>
            <a:schemeClr val="accent2">
              <a:lumMod val="50000"/>
            </a:schemeClr>
          </a:solidFill>
          <a:latin typeface="+mn-lt"/>
          <a:ea typeface="+mn-ea"/>
          <a:cs typeface="+mn-cs"/>
        </a:defRPr>
      </a:lvl2pPr>
      <a:lvl3pPr marL="822960" indent="-228600" algn="l" defTabSz="914400" rtl="0" eaLnBrk="1" latinLnBrk="0" hangingPunct="1">
        <a:lnSpc>
          <a:spcPct val="90000"/>
        </a:lnSpc>
        <a:spcBef>
          <a:spcPts val="800"/>
        </a:spcBef>
        <a:buSzPct val="100000"/>
        <a:buFont typeface="Arial" pitchFamily="34" charset="0"/>
        <a:buChar char="•"/>
        <a:defRPr sz="1600" kern="1200">
          <a:solidFill>
            <a:schemeClr val="accent2">
              <a:lumMod val="50000"/>
            </a:schemeClr>
          </a:solidFill>
          <a:latin typeface="+mn-lt"/>
          <a:ea typeface="+mn-ea"/>
          <a:cs typeface="+mn-cs"/>
        </a:defRPr>
      </a:lvl3pPr>
      <a:lvl4pPr marL="1097280" indent="-228600" algn="l" defTabSz="914400" rtl="0" eaLnBrk="1" latinLnBrk="0" hangingPunct="1">
        <a:lnSpc>
          <a:spcPct val="90000"/>
        </a:lnSpc>
        <a:spcBef>
          <a:spcPts val="800"/>
        </a:spcBef>
        <a:buSzPct val="100000"/>
        <a:buFont typeface="Arial" pitchFamily="34" charset="0"/>
        <a:buChar char="•"/>
        <a:defRPr sz="1400" kern="1200">
          <a:solidFill>
            <a:schemeClr val="accent2">
              <a:lumMod val="50000"/>
            </a:schemeClr>
          </a:solidFill>
          <a:latin typeface="+mn-lt"/>
          <a:ea typeface="+mn-ea"/>
          <a:cs typeface="+mn-cs"/>
        </a:defRPr>
      </a:lvl4pPr>
      <a:lvl5pPr marL="1371600" indent="-228600" algn="l" defTabSz="914400" rtl="0" eaLnBrk="1" latinLnBrk="0" hangingPunct="1">
        <a:lnSpc>
          <a:spcPct val="90000"/>
        </a:lnSpc>
        <a:spcBef>
          <a:spcPts val="800"/>
        </a:spcBef>
        <a:buSzPct val="100000"/>
        <a:buFont typeface="Arial" pitchFamily="34" charset="0"/>
        <a:buChar char="•"/>
        <a:defRPr sz="1400" kern="1200">
          <a:solidFill>
            <a:schemeClr val="accent2">
              <a:lumMod val="50000"/>
            </a:schemeClr>
          </a:solidFill>
          <a:latin typeface="+mn-lt"/>
          <a:ea typeface="+mn-ea"/>
          <a:cs typeface="+mn-cs"/>
        </a:defRPr>
      </a:lvl5pPr>
      <a:lvl6pPr marL="1645920" indent="-228600" algn="l" defTabSz="914400" rtl="0" eaLnBrk="1" latinLnBrk="0" hangingPunct="1">
        <a:lnSpc>
          <a:spcPct val="90000"/>
        </a:lnSpc>
        <a:spcBef>
          <a:spcPts val="800"/>
        </a:spcBef>
        <a:buSzPct val="100000"/>
        <a:buFont typeface="Arial" pitchFamily="34" charset="0"/>
        <a:buChar char="•"/>
        <a:defRPr sz="1400" kern="1200">
          <a:solidFill>
            <a:schemeClr val="accent2">
              <a:lumMod val="50000"/>
            </a:schemeClr>
          </a:solidFill>
          <a:latin typeface="+mn-lt"/>
          <a:ea typeface="+mn-ea"/>
          <a:cs typeface="+mn-cs"/>
        </a:defRPr>
      </a:lvl6pPr>
      <a:lvl7pPr marL="1920240" indent="-228600" algn="l" defTabSz="914400" rtl="0" eaLnBrk="1" latinLnBrk="0" hangingPunct="1">
        <a:lnSpc>
          <a:spcPct val="90000"/>
        </a:lnSpc>
        <a:spcBef>
          <a:spcPts val="800"/>
        </a:spcBef>
        <a:buSzPct val="100000"/>
        <a:buFont typeface="Arial" pitchFamily="34" charset="0"/>
        <a:buChar char="•"/>
        <a:defRPr sz="1400" kern="1200">
          <a:solidFill>
            <a:schemeClr val="accent2">
              <a:lumMod val="50000"/>
            </a:schemeClr>
          </a:solidFill>
          <a:latin typeface="+mn-lt"/>
          <a:ea typeface="+mn-ea"/>
          <a:cs typeface="+mn-cs"/>
        </a:defRPr>
      </a:lvl7pPr>
      <a:lvl8pPr marL="2194560" indent="-228600" algn="l" defTabSz="914400" rtl="0" eaLnBrk="1" latinLnBrk="0" hangingPunct="1">
        <a:lnSpc>
          <a:spcPct val="90000"/>
        </a:lnSpc>
        <a:spcBef>
          <a:spcPts val="800"/>
        </a:spcBef>
        <a:buSzPct val="100000"/>
        <a:buFont typeface="Arial" pitchFamily="34" charset="0"/>
        <a:buChar char="•"/>
        <a:defRPr sz="1400" kern="1200">
          <a:solidFill>
            <a:schemeClr val="accent2">
              <a:lumMod val="50000"/>
            </a:schemeClr>
          </a:solidFill>
          <a:latin typeface="+mn-lt"/>
          <a:ea typeface="+mn-ea"/>
          <a:cs typeface="+mn-cs"/>
        </a:defRPr>
      </a:lvl8pPr>
      <a:lvl9pPr marL="2240280" indent="0" algn="l" defTabSz="914400" rtl="0" eaLnBrk="1" latinLnBrk="0" hangingPunct="1">
        <a:lnSpc>
          <a:spcPct val="90000"/>
        </a:lnSpc>
        <a:spcBef>
          <a:spcPts val="800"/>
        </a:spcBef>
        <a:buSzPct val="100000"/>
        <a:buFont typeface="Arial" pitchFamily="34" charset="0"/>
        <a:buNone/>
        <a:defRPr sz="1400" kern="1200">
          <a:solidFill>
            <a:schemeClr val="accent2">
              <a:lumMod val="50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researchleap.com/impact-government-debt-economic-growth-ghana-time-series-analysis-1990-2015/" TargetMode="External"/><Relationship Id="rId2" Type="http://schemas.openxmlformats.org/officeDocument/2006/relationships/image" Target="../media/image7.jpg"/><Relationship Id="rId1" Type="http://schemas.openxmlformats.org/officeDocument/2006/relationships/slideLayout" Target="../slideLayouts/slideLayout4.xml"/><Relationship Id="rId5" Type="http://schemas.openxmlformats.org/officeDocument/2006/relationships/image" Target="../media/image8.jpg"/><Relationship Id="rId4" Type="http://schemas.openxmlformats.org/officeDocument/2006/relationships/hyperlink" Target="https://creativecommons.org/licenses/by/3.0/"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slide" Target="slide1.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slide" Target="slide1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Exclusive Economic Zone (EEZ)</a:t>
            </a:r>
          </a:p>
        </p:txBody>
      </p:sp>
      <p:sp>
        <p:nvSpPr>
          <p:cNvPr id="3" name="Subtitle 2"/>
          <p:cNvSpPr>
            <a:spLocks noGrp="1"/>
          </p:cNvSpPr>
          <p:nvPr>
            <p:ph type="subTitle" idx="1"/>
          </p:nvPr>
        </p:nvSpPr>
        <p:spPr/>
        <p:txBody>
          <a:bodyPr/>
          <a:lstStyle/>
          <a:p>
            <a:r>
              <a:rPr lang="en-US" dirty="0"/>
              <a:t>Understanding the Legal and Economic Implications</a:t>
            </a:r>
          </a:p>
        </p:txBody>
      </p:sp>
      <p:sp>
        <p:nvSpPr>
          <p:cNvPr id="4" name="TextBox 3">
            <a:extLst>
              <a:ext uri="{FF2B5EF4-FFF2-40B4-BE49-F238E27FC236}">
                <a16:creationId xmlns:a16="http://schemas.microsoft.com/office/drawing/2014/main" id="{519A58F2-F347-92D4-5E53-F514A1708F29}"/>
              </a:ext>
            </a:extLst>
          </p:cNvPr>
          <p:cNvSpPr txBox="1"/>
          <p:nvPr/>
        </p:nvSpPr>
        <p:spPr>
          <a:xfrm>
            <a:off x="4516016" y="5957005"/>
            <a:ext cx="3872204" cy="646331"/>
          </a:xfrm>
          <a:prstGeom prst="rect">
            <a:avLst/>
          </a:prstGeom>
          <a:noFill/>
        </p:spPr>
        <p:txBody>
          <a:bodyPr wrap="square" rtlCol="0">
            <a:spAutoFit/>
          </a:bodyPr>
          <a:lstStyle/>
          <a:p>
            <a:pPr algn="ctr"/>
            <a:r>
              <a:rPr lang="en-US" dirty="0"/>
              <a:t>Presented by-</a:t>
            </a:r>
          </a:p>
          <a:p>
            <a:pPr algn="ctr"/>
            <a:r>
              <a:rPr lang="en-US" dirty="0"/>
              <a:t>Sourav Das (Batch CF O66)</a:t>
            </a:r>
          </a:p>
        </p:txBody>
      </p:sp>
    </p:spTree>
    <p:extLst>
      <p:ext uri="{BB962C8B-B14F-4D97-AF65-F5344CB8AC3E}">
        <p14:creationId xmlns:p14="http://schemas.microsoft.com/office/powerpoint/2010/main" val="1503902909"/>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01B763-B2EE-EEF9-3A56-A522E7643E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61ED5A-2D22-2E34-2C53-48057C64E275}"/>
              </a:ext>
            </a:extLst>
          </p:cNvPr>
          <p:cNvSpPr>
            <a:spLocks noGrp="1"/>
          </p:cNvSpPr>
          <p:nvPr>
            <p:ph type="title"/>
          </p:nvPr>
        </p:nvSpPr>
        <p:spPr>
          <a:xfrm>
            <a:off x="898538" y="214602"/>
            <a:ext cx="10760684" cy="690839"/>
          </a:xfrm>
        </p:spPr>
        <p:txBody>
          <a:bodyPr>
            <a:normAutofit fontScale="90000"/>
          </a:bodyPr>
          <a:lstStyle/>
          <a:p>
            <a:r>
              <a:rPr lang="en-US" b="1" dirty="0"/>
              <a:t>Distribution of Environmental Impacts in EEZs</a:t>
            </a:r>
          </a:p>
        </p:txBody>
      </p:sp>
      <p:graphicFrame>
        <p:nvGraphicFramePr>
          <p:cNvPr id="12" name="Chart 11">
            <a:extLst>
              <a:ext uri="{FF2B5EF4-FFF2-40B4-BE49-F238E27FC236}">
                <a16:creationId xmlns:a16="http://schemas.microsoft.com/office/drawing/2014/main" id="{DB242E7E-32E5-25AB-DAFA-66B7C16398C8}"/>
              </a:ext>
            </a:extLst>
          </p:cNvPr>
          <p:cNvGraphicFramePr/>
          <p:nvPr>
            <p:extLst>
              <p:ext uri="{D42A27DB-BD31-4B8C-83A1-F6EECF244321}">
                <p14:modId xmlns:p14="http://schemas.microsoft.com/office/powerpoint/2010/main" val="3259913481"/>
              </p:ext>
            </p:extLst>
          </p:nvPr>
        </p:nvGraphicFramePr>
        <p:xfrm>
          <a:off x="898537" y="719666"/>
          <a:ext cx="9747691" cy="5418667"/>
        </p:xfrm>
        <a:graphic>
          <a:graphicData uri="http://schemas.openxmlformats.org/drawingml/2006/chart">
            <c:chart xmlns:c="http://schemas.openxmlformats.org/drawingml/2006/chart" xmlns:r="http://schemas.openxmlformats.org/officeDocument/2006/relationships" r:id="rId2"/>
          </a:graphicData>
        </a:graphic>
      </p:graphicFrame>
      <p:sp>
        <p:nvSpPr>
          <p:cNvPr id="15" name="Date Placeholder 14">
            <a:extLst>
              <a:ext uri="{FF2B5EF4-FFF2-40B4-BE49-F238E27FC236}">
                <a16:creationId xmlns:a16="http://schemas.microsoft.com/office/drawing/2014/main" id="{D2F3CD23-25FF-6C25-C3F8-921F70D08E45}"/>
              </a:ext>
            </a:extLst>
          </p:cNvPr>
          <p:cNvSpPr>
            <a:spLocks noGrp="1"/>
          </p:cNvSpPr>
          <p:nvPr>
            <p:ph type="dt" sz="half" idx="10"/>
          </p:nvPr>
        </p:nvSpPr>
        <p:spPr/>
        <p:txBody>
          <a:bodyPr/>
          <a:lstStyle/>
          <a:p>
            <a:fld id="{D8248A97-1A6C-4F05-BB8F-5DEC68DCE30D}" type="datetime1">
              <a:rPr lang="en-US" smtClean="0"/>
              <a:t>1/12/2025</a:t>
            </a:fld>
            <a:endParaRPr lang="en-US" dirty="0"/>
          </a:p>
        </p:txBody>
      </p:sp>
      <p:sp>
        <p:nvSpPr>
          <p:cNvPr id="16" name="Footer Placeholder 15">
            <a:extLst>
              <a:ext uri="{FF2B5EF4-FFF2-40B4-BE49-F238E27FC236}">
                <a16:creationId xmlns:a16="http://schemas.microsoft.com/office/drawing/2014/main" id="{92426ABE-0202-921C-F90A-643A2D40D6DC}"/>
              </a:ext>
            </a:extLst>
          </p:cNvPr>
          <p:cNvSpPr>
            <a:spLocks noGrp="1"/>
          </p:cNvSpPr>
          <p:nvPr>
            <p:ph type="ftr" sz="quarter" idx="11"/>
          </p:nvPr>
        </p:nvSpPr>
        <p:spPr/>
        <p:txBody>
          <a:bodyPr/>
          <a:lstStyle/>
          <a:p>
            <a:r>
              <a:rPr lang="en-US"/>
              <a:t>Presented by-- Sourav Das ;Batch 066</a:t>
            </a:r>
            <a:endParaRPr lang="en-US" dirty="0"/>
          </a:p>
        </p:txBody>
      </p:sp>
      <p:sp>
        <p:nvSpPr>
          <p:cNvPr id="17" name="Slide Number Placeholder 16">
            <a:extLst>
              <a:ext uri="{FF2B5EF4-FFF2-40B4-BE49-F238E27FC236}">
                <a16:creationId xmlns:a16="http://schemas.microsoft.com/office/drawing/2014/main" id="{F72220EC-5D07-734F-D9EB-BD5705AF1F22}"/>
              </a:ext>
            </a:extLst>
          </p:cNvPr>
          <p:cNvSpPr>
            <a:spLocks noGrp="1"/>
          </p:cNvSpPr>
          <p:nvPr>
            <p:ph type="sldNum" sz="quarter" idx="12"/>
          </p:nvPr>
        </p:nvSpPr>
        <p:spPr/>
        <p:txBody>
          <a:bodyPr/>
          <a:lstStyle/>
          <a:p>
            <a:fld id="{4FAB73BC-B049-4115-A692-8D63A059BFB8}" type="slidenum">
              <a:rPr lang="en-US" smtClean="0"/>
              <a:t>10</a:t>
            </a:fld>
            <a:endParaRPr lang="en-US" dirty="0"/>
          </a:p>
        </p:txBody>
      </p:sp>
    </p:spTree>
    <p:extLst>
      <p:ext uri="{BB962C8B-B14F-4D97-AF65-F5344CB8AC3E}">
        <p14:creationId xmlns:p14="http://schemas.microsoft.com/office/powerpoint/2010/main" val="4132290612"/>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A1F04-9DB8-76BC-2154-370874E8761A}"/>
              </a:ext>
            </a:extLst>
          </p:cNvPr>
          <p:cNvSpPr>
            <a:spLocks noGrp="1"/>
          </p:cNvSpPr>
          <p:nvPr>
            <p:ph type="title"/>
          </p:nvPr>
        </p:nvSpPr>
        <p:spPr>
          <a:xfrm>
            <a:off x="2334519" y="218522"/>
            <a:ext cx="7522962" cy="1088136"/>
          </a:xfrm>
        </p:spPr>
        <p:txBody>
          <a:bodyPr>
            <a:normAutofit/>
          </a:bodyPr>
          <a:lstStyle/>
          <a:p>
            <a:r>
              <a:rPr lang="en-US" b="1" dirty="0"/>
              <a:t>Case Study - South China Sea</a:t>
            </a:r>
            <a:endParaRPr lang="en-US" dirty="0"/>
          </a:p>
        </p:txBody>
      </p:sp>
      <p:pic>
        <p:nvPicPr>
          <p:cNvPr id="6" name="Content Placeholder 5" descr="Hand with a gavel">
            <a:extLst>
              <a:ext uri="{FF2B5EF4-FFF2-40B4-BE49-F238E27FC236}">
                <a16:creationId xmlns:a16="http://schemas.microsoft.com/office/drawing/2014/main" id="{2B4D812E-4B0E-4EE0-755E-CDD66F5F7757}"/>
              </a:ext>
            </a:extLst>
          </p:cNvPr>
          <p:cNvPicPr>
            <a:picLocks noGrp="1" noChangeAspect="1"/>
          </p:cNvPicPr>
          <p:nvPr>
            <p:ph sz="half" idx="2"/>
          </p:nvPr>
        </p:nvPicPr>
        <p:blipFill>
          <a:blip r:embed="rId2"/>
          <a:stretch>
            <a:fillRect/>
          </a:stretch>
        </p:blipFill>
        <p:spPr>
          <a:xfrm>
            <a:off x="6631634" y="1899339"/>
            <a:ext cx="5366595" cy="3577730"/>
          </a:xfrm>
        </p:spPr>
      </p:pic>
      <p:sp>
        <p:nvSpPr>
          <p:cNvPr id="4" name="Content Placeholder 3">
            <a:extLst>
              <a:ext uri="{FF2B5EF4-FFF2-40B4-BE49-F238E27FC236}">
                <a16:creationId xmlns:a16="http://schemas.microsoft.com/office/drawing/2014/main" id="{95732C75-3B84-7657-9063-239A14622551}"/>
              </a:ext>
            </a:extLst>
          </p:cNvPr>
          <p:cNvSpPr>
            <a:spLocks noGrp="1"/>
          </p:cNvSpPr>
          <p:nvPr>
            <p:ph sz="half" idx="1"/>
          </p:nvPr>
        </p:nvSpPr>
        <p:spPr>
          <a:xfrm>
            <a:off x="276186" y="1517157"/>
            <a:ext cx="5819814" cy="4049484"/>
          </a:xfrm>
        </p:spPr>
        <p:txBody>
          <a:bodyPr>
            <a:normAutofit/>
          </a:bodyPr>
          <a:lstStyle/>
          <a:p>
            <a:pPr marL="45720" indent="0" algn="just">
              <a:buNone/>
            </a:pPr>
            <a:r>
              <a:rPr lang="en-US" b="1" dirty="0"/>
              <a:t>Overview</a:t>
            </a:r>
            <a:r>
              <a:rPr lang="en-US" dirty="0"/>
              <a:t>:</a:t>
            </a:r>
            <a:br>
              <a:rPr lang="en-US" dirty="0"/>
            </a:br>
            <a:r>
              <a:rPr lang="en-US" dirty="0"/>
              <a:t>The </a:t>
            </a:r>
            <a:r>
              <a:rPr lang="en-US" b="1" dirty="0"/>
              <a:t>South China Sea</a:t>
            </a:r>
            <a:r>
              <a:rPr lang="en-US" dirty="0"/>
              <a:t> is a region rich in natural resources and a key shipping lane. Several countries claim overlapping EEZs, leading to ongoing conflicts.</a:t>
            </a:r>
          </a:p>
          <a:p>
            <a:pPr marL="45720" indent="0" algn="just">
              <a:buNone/>
            </a:pPr>
            <a:r>
              <a:rPr lang="en-US" b="1" dirty="0"/>
              <a:t>Countries Involved</a:t>
            </a:r>
            <a:r>
              <a:rPr lang="en-US" dirty="0"/>
              <a:t>:</a:t>
            </a:r>
          </a:p>
          <a:p>
            <a:pPr marL="45720" indent="0" algn="just">
              <a:buNone/>
            </a:pPr>
            <a:r>
              <a:rPr lang="en-US" dirty="0"/>
              <a:t>China, Vietnam, Malaysia, the Philippines, Brunei, and Taiwan.</a:t>
            </a:r>
          </a:p>
          <a:p>
            <a:pPr marL="45720" indent="0" algn="just">
              <a:buNone/>
            </a:pPr>
            <a:r>
              <a:rPr lang="en-US" b="1" dirty="0"/>
              <a:t>Dispute Elements</a:t>
            </a:r>
            <a:r>
              <a:rPr lang="en-US" dirty="0"/>
              <a:t>: </a:t>
            </a:r>
          </a:p>
          <a:p>
            <a:pPr marL="45720" indent="0" algn="just">
              <a:buNone/>
            </a:pPr>
            <a:r>
              <a:rPr lang="en-US" dirty="0"/>
              <a:t>Territorial sovereignty over islands and the rights to exploit resources within overlapping EEZs.</a:t>
            </a:r>
          </a:p>
          <a:p>
            <a:endParaRPr lang="en-US" dirty="0"/>
          </a:p>
        </p:txBody>
      </p:sp>
      <p:sp>
        <p:nvSpPr>
          <p:cNvPr id="8" name="Footer Placeholder 11">
            <a:extLst>
              <a:ext uri="{FF2B5EF4-FFF2-40B4-BE49-F238E27FC236}">
                <a16:creationId xmlns:a16="http://schemas.microsoft.com/office/drawing/2014/main" id="{AE5C5388-635E-39AB-4508-166742554A04}"/>
              </a:ext>
            </a:extLst>
          </p:cNvPr>
          <p:cNvSpPr>
            <a:spLocks noGrp="1"/>
          </p:cNvSpPr>
          <p:nvPr>
            <p:ph type="ftr" sz="quarter" idx="11"/>
          </p:nvPr>
        </p:nvSpPr>
        <p:spPr>
          <a:xfrm>
            <a:off x="3519846" y="6410131"/>
            <a:ext cx="4084603" cy="339394"/>
          </a:xfrm>
        </p:spPr>
        <p:txBody>
          <a:bodyPr/>
          <a:lstStyle/>
          <a:p>
            <a:r>
              <a:rPr lang="en-US" sz="1400" dirty="0"/>
              <a:t>Presented by-- Sourav Das ;Batch 066</a:t>
            </a:r>
          </a:p>
        </p:txBody>
      </p:sp>
      <p:sp>
        <p:nvSpPr>
          <p:cNvPr id="11" name="Date Placeholder 10">
            <a:extLst>
              <a:ext uri="{FF2B5EF4-FFF2-40B4-BE49-F238E27FC236}">
                <a16:creationId xmlns:a16="http://schemas.microsoft.com/office/drawing/2014/main" id="{02E44642-D8BE-241A-D690-B1F9ECAB8327}"/>
              </a:ext>
            </a:extLst>
          </p:cNvPr>
          <p:cNvSpPr>
            <a:spLocks noGrp="1"/>
          </p:cNvSpPr>
          <p:nvPr>
            <p:ph type="dt" sz="half" idx="10"/>
          </p:nvPr>
        </p:nvSpPr>
        <p:spPr/>
        <p:txBody>
          <a:bodyPr/>
          <a:lstStyle/>
          <a:p>
            <a:fld id="{45859184-3D71-472C-910C-A768F83EF622}" type="datetime1">
              <a:rPr lang="en-US" smtClean="0"/>
              <a:t>1/12/2025</a:t>
            </a:fld>
            <a:endParaRPr lang="en-US"/>
          </a:p>
        </p:txBody>
      </p:sp>
      <p:sp>
        <p:nvSpPr>
          <p:cNvPr id="12" name="Slide Number Placeholder 11">
            <a:extLst>
              <a:ext uri="{FF2B5EF4-FFF2-40B4-BE49-F238E27FC236}">
                <a16:creationId xmlns:a16="http://schemas.microsoft.com/office/drawing/2014/main" id="{A1332BF6-10A8-1D7E-DBC6-9D9C5A00B947}"/>
              </a:ext>
            </a:extLst>
          </p:cNvPr>
          <p:cNvSpPr>
            <a:spLocks noGrp="1"/>
          </p:cNvSpPr>
          <p:nvPr>
            <p:ph type="sldNum" sz="quarter" idx="12"/>
          </p:nvPr>
        </p:nvSpPr>
        <p:spPr/>
        <p:txBody>
          <a:bodyPr/>
          <a:lstStyle/>
          <a:p>
            <a:fld id="{4FAB73BC-B049-4115-A692-8D63A059BFB8}" type="slidenum">
              <a:rPr lang="en-US" smtClean="0"/>
              <a:t>11</a:t>
            </a:fld>
            <a:endParaRPr lang="en-US"/>
          </a:p>
        </p:txBody>
      </p:sp>
    </p:spTree>
    <p:extLst>
      <p:ext uri="{BB962C8B-B14F-4D97-AF65-F5344CB8AC3E}">
        <p14:creationId xmlns:p14="http://schemas.microsoft.com/office/powerpoint/2010/main" val="20759777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15014E-7461-0C46-0F9E-5A560471EE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1AE802-B703-4386-B054-2E8CDFDA7FB8}"/>
              </a:ext>
            </a:extLst>
          </p:cNvPr>
          <p:cNvSpPr>
            <a:spLocks noGrp="1"/>
          </p:cNvSpPr>
          <p:nvPr>
            <p:ph type="title"/>
          </p:nvPr>
        </p:nvSpPr>
        <p:spPr>
          <a:xfrm>
            <a:off x="2754397" y="339307"/>
            <a:ext cx="7522962" cy="1088136"/>
          </a:xfrm>
        </p:spPr>
        <p:txBody>
          <a:bodyPr>
            <a:normAutofit/>
          </a:bodyPr>
          <a:lstStyle/>
          <a:p>
            <a:r>
              <a:rPr lang="en-US" b="1" dirty="0"/>
              <a:t>Benefits of an EEZ</a:t>
            </a:r>
          </a:p>
        </p:txBody>
      </p:sp>
      <p:sp>
        <p:nvSpPr>
          <p:cNvPr id="4" name="Content Placeholder 3">
            <a:extLst>
              <a:ext uri="{FF2B5EF4-FFF2-40B4-BE49-F238E27FC236}">
                <a16:creationId xmlns:a16="http://schemas.microsoft.com/office/drawing/2014/main" id="{5CB63666-C60A-C6F4-A27B-2A2EA6679B95}"/>
              </a:ext>
            </a:extLst>
          </p:cNvPr>
          <p:cNvSpPr>
            <a:spLocks noGrp="1"/>
          </p:cNvSpPr>
          <p:nvPr>
            <p:ph sz="half" idx="1"/>
          </p:nvPr>
        </p:nvSpPr>
        <p:spPr>
          <a:xfrm>
            <a:off x="407125" y="2021308"/>
            <a:ext cx="11377749" cy="4049484"/>
          </a:xfrm>
        </p:spPr>
        <p:txBody>
          <a:bodyPr>
            <a:normAutofit/>
          </a:bodyPr>
          <a:lstStyle/>
          <a:p>
            <a:pPr marL="45720" indent="0" algn="just">
              <a:buNone/>
            </a:pPr>
            <a:r>
              <a:rPr lang="en-US" b="1" dirty="0"/>
              <a:t>	Economic Growth</a:t>
            </a:r>
            <a:r>
              <a:rPr lang="en-US" dirty="0"/>
              <a:t>:</a:t>
            </a:r>
          </a:p>
          <a:p>
            <a:pPr marL="45720" indent="0" algn="just">
              <a:buNone/>
            </a:pPr>
            <a:r>
              <a:rPr lang="en-US" dirty="0"/>
              <a:t>Access to vast marine resources that can support industries such as fisheries, energy, and tourism.</a:t>
            </a:r>
          </a:p>
          <a:p>
            <a:pPr marL="45720" indent="0" algn="just">
              <a:buNone/>
            </a:pPr>
            <a:r>
              <a:rPr lang="en-US" b="1" dirty="0"/>
              <a:t>	National Security</a:t>
            </a:r>
            <a:r>
              <a:rPr lang="en-US" dirty="0"/>
              <a:t>:</a:t>
            </a:r>
          </a:p>
          <a:p>
            <a:pPr marL="45720" indent="0" algn="just">
              <a:buNone/>
            </a:pPr>
            <a:r>
              <a:rPr lang="en-US" dirty="0"/>
              <a:t>Control over valuable marine areas can enhance national security, especially when it comes to protecting resources and strategic shipping routes.</a:t>
            </a:r>
          </a:p>
          <a:p>
            <a:pPr marL="45720" indent="0" algn="just">
              <a:buNone/>
            </a:pPr>
            <a:r>
              <a:rPr lang="en-US" b="1" dirty="0"/>
              <a:t>Environmental Stewardship</a:t>
            </a:r>
            <a:r>
              <a:rPr lang="en-US" dirty="0"/>
              <a:t>:</a:t>
            </a:r>
          </a:p>
          <a:p>
            <a:pPr marL="45720" indent="0" algn="just">
              <a:buNone/>
            </a:pPr>
            <a:r>
              <a:rPr lang="en-US" dirty="0"/>
              <a:t>EEZs give coastal states the power to implement policies that protect marine biodiversity and combat pollution.</a:t>
            </a:r>
          </a:p>
        </p:txBody>
      </p:sp>
      <p:pic>
        <p:nvPicPr>
          <p:cNvPr id="5" name="Picture 4" descr="A magnifying glass on a graph&#10;&#10;Description automatically generated">
            <a:extLst>
              <a:ext uri="{FF2B5EF4-FFF2-40B4-BE49-F238E27FC236}">
                <a16:creationId xmlns:a16="http://schemas.microsoft.com/office/drawing/2014/main" id="{5A9B7E12-E6D7-A15B-3D06-50D05CB2204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20335" y="1983170"/>
            <a:ext cx="877077" cy="500644"/>
          </a:xfrm>
          <a:prstGeom prst="rect">
            <a:avLst/>
          </a:prstGeom>
        </p:spPr>
      </p:pic>
      <p:sp>
        <p:nvSpPr>
          <p:cNvPr id="7" name="TextBox 6">
            <a:extLst>
              <a:ext uri="{FF2B5EF4-FFF2-40B4-BE49-F238E27FC236}">
                <a16:creationId xmlns:a16="http://schemas.microsoft.com/office/drawing/2014/main" id="{2583B4A0-A38C-1E46-13FD-B64815A0AC9F}"/>
              </a:ext>
            </a:extLst>
          </p:cNvPr>
          <p:cNvSpPr txBox="1"/>
          <p:nvPr/>
        </p:nvSpPr>
        <p:spPr>
          <a:xfrm>
            <a:off x="943695" y="6961638"/>
            <a:ext cx="5152305" cy="230832"/>
          </a:xfrm>
          <a:prstGeom prst="rect">
            <a:avLst/>
          </a:prstGeom>
          <a:noFill/>
        </p:spPr>
        <p:txBody>
          <a:bodyPr wrap="square" rtlCol="0">
            <a:spAutoFit/>
          </a:bodyPr>
          <a:lstStyle/>
          <a:p>
            <a:r>
              <a:rPr lang="en-US" sz="900">
                <a:hlinkClick r:id="rId3" tooltip="https://researchleap.com/impact-government-debt-economic-growth-ghana-time-series-analysis-1990-2015/"/>
              </a:rPr>
              <a:t>This Photo</a:t>
            </a:r>
            <a:r>
              <a:rPr lang="en-US" sz="900"/>
              <a:t> by Unknown Author is licensed under </a:t>
            </a:r>
            <a:r>
              <a:rPr lang="en-US" sz="900">
                <a:hlinkClick r:id="rId4" tooltip="https://creativecommons.org/licenses/by/3.0/"/>
              </a:rPr>
              <a:t>CC BY</a:t>
            </a:r>
            <a:endParaRPr lang="en-US" sz="900"/>
          </a:p>
        </p:txBody>
      </p:sp>
      <p:pic>
        <p:nvPicPr>
          <p:cNvPr id="11" name="Picture 10" descr="Abstract background of data">
            <a:extLst>
              <a:ext uri="{FF2B5EF4-FFF2-40B4-BE49-F238E27FC236}">
                <a16:creationId xmlns:a16="http://schemas.microsoft.com/office/drawing/2014/main" id="{656490EE-74BF-330C-D38F-958574CB7FF0}"/>
              </a:ext>
            </a:extLst>
          </p:cNvPr>
          <p:cNvPicPr>
            <a:picLocks noChangeAspect="1"/>
          </p:cNvPicPr>
          <p:nvPr/>
        </p:nvPicPr>
        <p:blipFill>
          <a:blip r:embed="rId5"/>
          <a:stretch>
            <a:fillRect/>
          </a:stretch>
        </p:blipFill>
        <p:spPr>
          <a:xfrm>
            <a:off x="589977" y="3031068"/>
            <a:ext cx="707435" cy="397932"/>
          </a:xfrm>
          <a:prstGeom prst="rect">
            <a:avLst/>
          </a:prstGeom>
        </p:spPr>
      </p:pic>
      <p:sp>
        <p:nvSpPr>
          <p:cNvPr id="12" name="Footer Placeholder 11">
            <a:extLst>
              <a:ext uri="{FF2B5EF4-FFF2-40B4-BE49-F238E27FC236}">
                <a16:creationId xmlns:a16="http://schemas.microsoft.com/office/drawing/2014/main" id="{E4E44014-9FCD-8C24-8150-662EA8AAEC36}"/>
              </a:ext>
            </a:extLst>
          </p:cNvPr>
          <p:cNvSpPr>
            <a:spLocks noGrp="1"/>
          </p:cNvSpPr>
          <p:nvPr>
            <p:ph type="ftr" sz="quarter" idx="11"/>
          </p:nvPr>
        </p:nvSpPr>
        <p:spPr>
          <a:xfrm>
            <a:off x="3519846" y="6410131"/>
            <a:ext cx="4084603" cy="339394"/>
          </a:xfrm>
        </p:spPr>
        <p:txBody>
          <a:bodyPr/>
          <a:lstStyle/>
          <a:p>
            <a:r>
              <a:rPr lang="en-US" sz="1400" dirty="0"/>
              <a:t>Presented by-- Sourav Das ;Batch 066</a:t>
            </a:r>
          </a:p>
        </p:txBody>
      </p:sp>
      <p:sp>
        <p:nvSpPr>
          <p:cNvPr id="15" name="Date Placeholder 14">
            <a:extLst>
              <a:ext uri="{FF2B5EF4-FFF2-40B4-BE49-F238E27FC236}">
                <a16:creationId xmlns:a16="http://schemas.microsoft.com/office/drawing/2014/main" id="{D7679846-6CDA-4C79-72E0-BCEE50CCEC9E}"/>
              </a:ext>
            </a:extLst>
          </p:cNvPr>
          <p:cNvSpPr>
            <a:spLocks noGrp="1"/>
          </p:cNvSpPr>
          <p:nvPr>
            <p:ph type="dt" sz="half" idx="10"/>
          </p:nvPr>
        </p:nvSpPr>
        <p:spPr/>
        <p:txBody>
          <a:bodyPr/>
          <a:lstStyle/>
          <a:p>
            <a:fld id="{CA59987C-D23A-4776-A9CF-7A02A57A3CB5}" type="datetime1">
              <a:rPr lang="en-US" smtClean="0"/>
              <a:t>1/12/2025</a:t>
            </a:fld>
            <a:endParaRPr lang="en-US"/>
          </a:p>
        </p:txBody>
      </p:sp>
      <p:sp>
        <p:nvSpPr>
          <p:cNvPr id="16" name="Slide Number Placeholder 15">
            <a:extLst>
              <a:ext uri="{FF2B5EF4-FFF2-40B4-BE49-F238E27FC236}">
                <a16:creationId xmlns:a16="http://schemas.microsoft.com/office/drawing/2014/main" id="{40E9C569-0CBB-60E6-6ADF-C9C210F933C5}"/>
              </a:ext>
            </a:extLst>
          </p:cNvPr>
          <p:cNvSpPr>
            <a:spLocks noGrp="1"/>
          </p:cNvSpPr>
          <p:nvPr>
            <p:ph type="sldNum" sz="quarter" idx="12"/>
          </p:nvPr>
        </p:nvSpPr>
        <p:spPr/>
        <p:txBody>
          <a:bodyPr/>
          <a:lstStyle/>
          <a:p>
            <a:fld id="{4FAB73BC-B049-4115-A692-8D63A059BFB8}" type="slidenum">
              <a:rPr lang="en-US" smtClean="0"/>
              <a:t>12</a:t>
            </a:fld>
            <a:endParaRPr lang="en-US"/>
          </a:p>
        </p:txBody>
      </p:sp>
    </p:spTree>
    <p:extLst>
      <p:ext uri="{BB962C8B-B14F-4D97-AF65-F5344CB8AC3E}">
        <p14:creationId xmlns:p14="http://schemas.microsoft.com/office/powerpoint/2010/main" val="1981066731"/>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B99C4-8CF7-5482-C161-BED7D7B344FB}"/>
              </a:ext>
            </a:extLst>
          </p:cNvPr>
          <p:cNvSpPr>
            <a:spLocks noGrp="1"/>
          </p:cNvSpPr>
          <p:nvPr>
            <p:ph type="title"/>
          </p:nvPr>
        </p:nvSpPr>
        <p:spPr>
          <a:xfrm>
            <a:off x="1341120" y="265176"/>
            <a:ext cx="9509759" cy="1088136"/>
          </a:xfrm>
        </p:spPr>
        <p:txBody>
          <a:bodyPr vert="horz" lIns="91440" tIns="45720" rIns="91440" bIns="45720" rtlCol="0" anchor="b">
            <a:normAutofit/>
          </a:bodyPr>
          <a:lstStyle/>
          <a:p>
            <a:pPr algn="ctr"/>
            <a:r>
              <a:rPr lang="en-US" dirty="0"/>
              <a:t>Conclusion</a:t>
            </a:r>
            <a:endParaRPr lang="en-US"/>
          </a:p>
        </p:txBody>
      </p:sp>
      <p:sp>
        <p:nvSpPr>
          <p:cNvPr id="3" name="TextBox 2">
            <a:extLst>
              <a:ext uri="{FF2B5EF4-FFF2-40B4-BE49-F238E27FC236}">
                <a16:creationId xmlns:a16="http://schemas.microsoft.com/office/drawing/2014/main" id="{31BC21A5-CB2D-E970-820C-9D5B03064B61}"/>
              </a:ext>
            </a:extLst>
          </p:cNvPr>
          <p:cNvSpPr txBox="1"/>
          <p:nvPr/>
        </p:nvSpPr>
        <p:spPr>
          <a:xfrm>
            <a:off x="6278880" y="1572768"/>
            <a:ext cx="4572000" cy="4142232"/>
          </a:xfrm>
          <a:prstGeom prst="rect">
            <a:avLst/>
          </a:prstGeom>
        </p:spPr>
        <p:txBody>
          <a:bodyPr vert="horz" lIns="91440" tIns="45720" rIns="91440" bIns="45720" rtlCol="0">
            <a:normAutofit/>
          </a:bodyPr>
          <a:lstStyle/>
          <a:p>
            <a:pPr marL="274320" lvl="1" indent="-228600">
              <a:lnSpc>
                <a:spcPct val="90000"/>
              </a:lnSpc>
              <a:spcBef>
                <a:spcPts val="1800"/>
              </a:spcBef>
              <a:buSzPct val="100000"/>
              <a:buFont typeface="Arial" pitchFamily="34" charset="0"/>
              <a:buChar char="•"/>
            </a:pPr>
            <a:r>
              <a:rPr lang="en-US" sz="1900" dirty="0">
                <a:solidFill>
                  <a:schemeClr val="accent2">
                    <a:lumMod val="50000"/>
                  </a:schemeClr>
                </a:solidFill>
              </a:rPr>
              <a:t>The EEZ is a crucial part of the global maritime law system, balancing the interests of coastal states and the international community. It provides economic opportunities but also necessitates careful management to prevent disputes and ensure sustainability.</a:t>
            </a:r>
          </a:p>
          <a:p>
            <a:pPr marL="274320" indent="-228600">
              <a:lnSpc>
                <a:spcPct val="90000"/>
              </a:lnSpc>
              <a:spcBef>
                <a:spcPts val="1800"/>
              </a:spcBef>
              <a:buSzPct val="100000"/>
              <a:buFont typeface="Arial" pitchFamily="34" charset="0"/>
              <a:buChar char="•"/>
            </a:pPr>
            <a:br>
              <a:rPr lang="en-US" sz="1900" dirty="0">
                <a:solidFill>
                  <a:schemeClr val="accent2">
                    <a:lumMod val="50000"/>
                  </a:schemeClr>
                </a:solidFill>
              </a:rPr>
            </a:br>
            <a:r>
              <a:rPr lang="en-US" sz="1900" dirty="0">
                <a:solidFill>
                  <a:schemeClr val="accent2">
                    <a:lumMod val="50000"/>
                  </a:schemeClr>
                </a:solidFill>
              </a:rPr>
              <a:t>Understanding the EEZ is essential for navigating global issues such as resource competition, environmental conservation, and international relations.</a:t>
            </a:r>
          </a:p>
          <a:p>
            <a:pPr marL="274320" indent="-228600">
              <a:lnSpc>
                <a:spcPct val="90000"/>
              </a:lnSpc>
              <a:spcBef>
                <a:spcPts val="1800"/>
              </a:spcBef>
              <a:buSzPct val="100000"/>
              <a:buFont typeface="Arial" pitchFamily="34" charset="0"/>
              <a:buChar char="•"/>
            </a:pPr>
            <a:endParaRPr lang="en-US" sz="1900" dirty="0">
              <a:solidFill>
                <a:schemeClr val="accent2">
                  <a:lumMod val="50000"/>
                </a:schemeClr>
              </a:solidFill>
            </a:endParaRPr>
          </a:p>
        </p:txBody>
      </p:sp>
      <p:pic>
        <p:nvPicPr>
          <p:cNvPr id="5" name="Graphic 4" descr="Beach with surfboard and seagull">
            <a:extLst>
              <a:ext uri="{FF2B5EF4-FFF2-40B4-BE49-F238E27FC236}">
                <a16:creationId xmlns:a16="http://schemas.microsoft.com/office/drawing/2014/main" id="{6806C7D7-430B-43FE-EBD8-14E8F2890B4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556004" y="1572768"/>
            <a:ext cx="4142232" cy="4142232"/>
          </a:xfrm>
          <a:prstGeom prst="rect">
            <a:avLst/>
          </a:prstGeom>
        </p:spPr>
      </p:pic>
      <p:sp>
        <p:nvSpPr>
          <p:cNvPr id="6" name="Rectangle: Rounded Corners 5">
            <a:extLst>
              <a:ext uri="{FF2B5EF4-FFF2-40B4-BE49-F238E27FC236}">
                <a16:creationId xmlns:a16="http://schemas.microsoft.com/office/drawing/2014/main" id="{7AE477AF-7134-E598-2764-D4CF7A1B58AC}"/>
              </a:ext>
            </a:extLst>
          </p:cNvPr>
          <p:cNvSpPr/>
          <p:nvPr/>
        </p:nvSpPr>
        <p:spPr>
          <a:xfrm>
            <a:off x="5842007" y="6025429"/>
            <a:ext cx="1303518" cy="681135"/>
          </a:xfrm>
          <a:prstGeom prst="roundRect">
            <a:avLst/>
          </a:prstGeom>
          <a:solidFill>
            <a:srgbClr val="A6D7E3"/>
          </a:solid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70C0"/>
                </a:solidFill>
                <a:latin typeface="Amasis MT Pro Black" panose="02040A04050005020304" pitchFamily="18" charset="0"/>
                <a:hlinkClick r:id="rId4" action="ppaction://hlinksldjump">
                  <a:extLst>
                    <a:ext uri="{A12FA001-AC4F-418D-AE19-62706E023703}">
                      <ahyp:hlinkClr xmlns:ahyp="http://schemas.microsoft.com/office/drawing/2018/hyperlinkcolor" val="tx"/>
                    </a:ext>
                  </a:extLst>
                </a:hlinkClick>
              </a:rPr>
              <a:t>START</a:t>
            </a:r>
            <a:endParaRPr lang="en-US" sz="2400" dirty="0">
              <a:solidFill>
                <a:srgbClr val="0070C0"/>
              </a:solidFill>
              <a:latin typeface="Amasis MT Pro Black" panose="02040A04050005020304" pitchFamily="18" charset="0"/>
            </a:endParaRPr>
          </a:p>
        </p:txBody>
      </p:sp>
      <p:sp>
        <p:nvSpPr>
          <p:cNvPr id="7" name="Arrow: Right 6">
            <a:extLst>
              <a:ext uri="{FF2B5EF4-FFF2-40B4-BE49-F238E27FC236}">
                <a16:creationId xmlns:a16="http://schemas.microsoft.com/office/drawing/2014/main" id="{36CA3521-FC1D-DBCE-8203-D97284C3A26A}"/>
              </a:ext>
            </a:extLst>
          </p:cNvPr>
          <p:cNvSpPr/>
          <p:nvPr/>
        </p:nvSpPr>
        <p:spPr>
          <a:xfrm>
            <a:off x="3185533" y="5934456"/>
            <a:ext cx="2512703" cy="86308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Click START to jump into first page</a:t>
            </a:r>
          </a:p>
        </p:txBody>
      </p:sp>
      <p:sp>
        <p:nvSpPr>
          <p:cNvPr id="9" name="Footer Placeholder 11">
            <a:extLst>
              <a:ext uri="{FF2B5EF4-FFF2-40B4-BE49-F238E27FC236}">
                <a16:creationId xmlns:a16="http://schemas.microsoft.com/office/drawing/2014/main" id="{8417AE91-0F3E-9D8B-F2B3-AC83C528EE3C}"/>
              </a:ext>
            </a:extLst>
          </p:cNvPr>
          <p:cNvSpPr>
            <a:spLocks noGrp="1"/>
          </p:cNvSpPr>
          <p:nvPr>
            <p:ph type="ftr" sz="quarter" idx="11"/>
          </p:nvPr>
        </p:nvSpPr>
        <p:spPr>
          <a:xfrm>
            <a:off x="7560001" y="6365996"/>
            <a:ext cx="4084603" cy="339394"/>
          </a:xfrm>
        </p:spPr>
        <p:txBody>
          <a:bodyPr/>
          <a:lstStyle/>
          <a:p>
            <a:r>
              <a:rPr lang="en-US" sz="1400" dirty="0"/>
              <a:t>Presented by-- Sourav Das ;Batch 066</a:t>
            </a:r>
          </a:p>
        </p:txBody>
      </p:sp>
      <p:sp>
        <p:nvSpPr>
          <p:cNvPr id="12" name="Date Placeholder 11">
            <a:extLst>
              <a:ext uri="{FF2B5EF4-FFF2-40B4-BE49-F238E27FC236}">
                <a16:creationId xmlns:a16="http://schemas.microsoft.com/office/drawing/2014/main" id="{429F6601-36A7-6365-0EDD-EBDF3E6CDF1F}"/>
              </a:ext>
            </a:extLst>
          </p:cNvPr>
          <p:cNvSpPr>
            <a:spLocks noGrp="1"/>
          </p:cNvSpPr>
          <p:nvPr>
            <p:ph type="dt" sz="half" idx="10"/>
          </p:nvPr>
        </p:nvSpPr>
        <p:spPr/>
        <p:txBody>
          <a:bodyPr/>
          <a:lstStyle/>
          <a:p>
            <a:fld id="{8859BB06-E0B7-44CC-8878-39B1E823F5F6}" type="datetime1">
              <a:rPr lang="en-US" smtClean="0"/>
              <a:t>1/12/2025</a:t>
            </a:fld>
            <a:endParaRPr lang="en-US"/>
          </a:p>
        </p:txBody>
      </p:sp>
      <p:sp>
        <p:nvSpPr>
          <p:cNvPr id="13" name="Slide Number Placeholder 12">
            <a:extLst>
              <a:ext uri="{FF2B5EF4-FFF2-40B4-BE49-F238E27FC236}">
                <a16:creationId xmlns:a16="http://schemas.microsoft.com/office/drawing/2014/main" id="{D453C5B3-B5E6-141D-BFF2-63A1216FC343}"/>
              </a:ext>
            </a:extLst>
          </p:cNvPr>
          <p:cNvSpPr>
            <a:spLocks noGrp="1"/>
          </p:cNvSpPr>
          <p:nvPr>
            <p:ph type="sldNum" sz="quarter" idx="12"/>
          </p:nvPr>
        </p:nvSpPr>
        <p:spPr/>
        <p:txBody>
          <a:bodyPr/>
          <a:lstStyle/>
          <a:p>
            <a:fld id="{4FAB73BC-B049-4115-A692-8D63A059BFB8}" type="slidenum">
              <a:rPr lang="en-US" smtClean="0"/>
              <a:t>13</a:t>
            </a:fld>
            <a:endParaRPr lang="en-US"/>
          </a:p>
        </p:txBody>
      </p:sp>
    </p:spTree>
    <p:extLst>
      <p:ext uri="{BB962C8B-B14F-4D97-AF65-F5344CB8AC3E}">
        <p14:creationId xmlns:p14="http://schemas.microsoft.com/office/powerpoint/2010/main" val="3580925462"/>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DB44A-91AF-7A22-FE68-D648183E0E95}"/>
              </a:ext>
            </a:extLst>
          </p:cNvPr>
          <p:cNvSpPr>
            <a:spLocks noGrp="1"/>
          </p:cNvSpPr>
          <p:nvPr>
            <p:ph type="title"/>
          </p:nvPr>
        </p:nvSpPr>
        <p:spPr>
          <a:xfrm>
            <a:off x="911912" y="392731"/>
            <a:ext cx="9509759" cy="1088136"/>
          </a:xfrm>
        </p:spPr>
        <p:txBody>
          <a:bodyPr>
            <a:normAutofit fontScale="90000"/>
          </a:bodyPr>
          <a:lstStyle/>
          <a:p>
            <a:pPr algn="ctr"/>
            <a:r>
              <a:rPr lang="en-US" sz="8000" dirty="0"/>
              <a:t>Q&amp;A</a:t>
            </a:r>
          </a:p>
        </p:txBody>
      </p:sp>
      <p:pic>
        <p:nvPicPr>
          <p:cNvPr id="8" name="Content Placeholder 7" descr="Person raising hand">
            <a:extLst>
              <a:ext uri="{FF2B5EF4-FFF2-40B4-BE49-F238E27FC236}">
                <a16:creationId xmlns:a16="http://schemas.microsoft.com/office/drawing/2014/main" id="{34263CCE-18D6-96C6-1B39-E4DFF9723F0D}"/>
              </a:ext>
            </a:extLst>
          </p:cNvPr>
          <p:cNvPicPr>
            <a:picLocks noGrp="1" noChangeAspect="1"/>
          </p:cNvPicPr>
          <p:nvPr>
            <p:ph sz="half" idx="2"/>
          </p:nvPr>
        </p:nvPicPr>
        <p:blipFill>
          <a:blip r:embed="rId2"/>
          <a:stretch>
            <a:fillRect/>
          </a:stretch>
        </p:blipFill>
        <p:spPr>
          <a:xfrm>
            <a:off x="1524000" y="2044959"/>
            <a:ext cx="4572000" cy="3048000"/>
          </a:xfrm>
        </p:spPr>
      </p:pic>
      <p:pic>
        <p:nvPicPr>
          <p:cNvPr id="6" name="Content Placeholder 5" descr="Question mark on green pastel background">
            <a:extLst>
              <a:ext uri="{FF2B5EF4-FFF2-40B4-BE49-F238E27FC236}">
                <a16:creationId xmlns:a16="http://schemas.microsoft.com/office/drawing/2014/main" id="{D80B58F9-360E-F8D1-43D9-CE62B0430295}"/>
              </a:ext>
            </a:extLst>
          </p:cNvPr>
          <p:cNvPicPr>
            <a:picLocks noGrp="1" noChangeAspect="1"/>
          </p:cNvPicPr>
          <p:nvPr>
            <p:ph sz="half" idx="1"/>
          </p:nvPr>
        </p:nvPicPr>
        <p:blipFill>
          <a:blip r:embed="rId3"/>
          <a:stretch>
            <a:fillRect/>
          </a:stretch>
        </p:blipFill>
        <p:spPr>
          <a:xfrm>
            <a:off x="7005120" y="265856"/>
            <a:ext cx="1560383" cy="1170287"/>
          </a:xfrm>
          <a:prstGeom prst="rect">
            <a:avLst/>
          </a:prstGeom>
          <a:ln w="19050" cap="sq" cmpd="thickThin">
            <a:solidFill>
              <a:srgbClr val="000000"/>
            </a:solidFill>
            <a:prstDash val="solid"/>
            <a:miter lim="800000"/>
          </a:ln>
          <a:effectLst>
            <a:innerShdw blurRad="76200">
              <a:srgbClr val="000000"/>
            </a:innerShdw>
          </a:effectLst>
        </p:spPr>
      </p:pic>
      <p:sp>
        <p:nvSpPr>
          <p:cNvPr id="9" name="TextBox 8">
            <a:extLst>
              <a:ext uri="{FF2B5EF4-FFF2-40B4-BE49-F238E27FC236}">
                <a16:creationId xmlns:a16="http://schemas.microsoft.com/office/drawing/2014/main" id="{7AF0F423-CD17-3608-51E9-95470872EDAE}"/>
              </a:ext>
            </a:extLst>
          </p:cNvPr>
          <p:cNvSpPr txBox="1"/>
          <p:nvPr/>
        </p:nvSpPr>
        <p:spPr>
          <a:xfrm>
            <a:off x="6326155" y="3059668"/>
            <a:ext cx="5047861" cy="369332"/>
          </a:xfrm>
          <a:prstGeom prst="rect">
            <a:avLst/>
          </a:prstGeom>
          <a:noFill/>
        </p:spPr>
        <p:txBody>
          <a:bodyPr wrap="square" rtlCol="0">
            <a:spAutoFit/>
          </a:bodyPr>
          <a:lstStyle/>
          <a:p>
            <a:r>
              <a:rPr lang="en-US" dirty="0"/>
              <a:t>Feel free to ask any Question!</a:t>
            </a:r>
          </a:p>
        </p:txBody>
      </p:sp>
      <p:sp>
        <p:nvSpPr>
          <p:cNvPr id="11" name="Footer Placeholder 11">
            <a:extLst>
              <a:ext uri="{FF2B5EF4-FFF2-40B4-BE49-F238E27FC236}">
                <a16:creationId xmlns:a16="http://schemas.microsoft.com/office/drawing/2014/main" id="{F4A6F5FB-D0BD-DAE3-8CA8-D6989FFEF10C}"/>
              </a:ext>
            </a:extLst>
          </p:cNvPr>
          <p:cNvSpPr>
            <a:spLocks noGrp="1"/>
          </p:cNvSpPr>
          <p:nvPr>
            <p:ph type="ftr" sz="quarter" idx="11"/>
          </p:nvPr>
        </p:nvSpPr>
        <p:spPr>
          <a:xfrm>
            <a:off x="3519846" y="6410131"/>
            <a:ext cx="4084603" cy="339394"/>
          </a:xfrm>
        </p:spPr>
        <p:txBody>
          <a:bodyPr/>
          <a:lstStyle/>
          <a:p>
            <a:r>
              <a:rPr lang="en-US" sz="1400" dirty="0"/>
              <a:t>Presented by-- Sourav Das ;Batch 066</a:t>
            </a:r>
          </a:p>
        </p:txBody>
      </p:sp>
      <p:sp>
        <p:nvSpPr>
          <p:cNvPr id="14" name="Date Placeholder 13">
            <a:extLst>
              <a:ext uri="{FF2B5EF4-FFF2-40B4-BE49-F238E27FC236}">
                <a16:creationId xmlns:a16="http://schemas.microsoft.com/office/drawing/2014/main" id="{D06D86C5-5320-E866-0FEE-658EC2A19001}"/>
              </a:ext>
            </a:extLst>
          </p:cNvPr>
          <p:cNvSpPr>
            <a:spLocks noGrp="1"/>
          </p:cNvSpPr>
          <p:nvPr>
            <p:ph type="dt" sz="half" idx="10"/>
          </p:nvPr>
        </p:nvSpPr>
        <p:spPr/>
        <p:txBody>
          <a:bodyPr/>
          <a:lstStyle/>
          <a:p>
            <a:fld id="{9C44AB1D-695C-4742-BD51-90B0CA278EAB}" type="datetime1">
              <a:rPr lang="en-US" smtClean="0"/>
              <a:t>1/12/2025</a:t>
            </a:fld>
            <a:endParaRPr lang="en-US"/>
          </a:p>
        </p:txBody>
      </p:sp>
      <p:sp>
        <p:nvSpPr>
          <p:cNvPr id="15" name="Slide Number Placeholder 14">
            <a:extLst>
              <a:ext uri="{FF2B5EF4-FFF2-40B4-BE49-F238E27FC236}">
                <a16:creationId xmlns:a16="http://schemas.microsoft.com/office/drawing/2014/main" id="{84D7BFBF-052E-C1B2-F7C9-8F5FCEA99DA6}"/>
              </a:ext>
            </a:extLst>
          </p:cNvPr>
          <p:cNvSpPr>
            <a:spLocks noGrp="1"/>
          </p:cNvSpPr>
          <p:nvPr>
            <p:ph type="sldNum" sz="quarter" idx="12"/>
          </p:nvPr>
        </p:nvSpPr>
        <p:spPr/>
        <p:txBody>
          <a:bodyPr/>
          <a:lstStyle/>
          <a:p>
            <a:fld id="{4FAB73BC-B049-4115-A692-8D63A059BFB8}" type="slidenum">
              <a:rPr lang="en-US" smtClean="0"/>
              <a:t>14</a:t>
            </a:fld>
            <a:endParaRPr lang="en-US"/>
          </a:p>
        </p:txBody>
      </p:sp>
    </p:spTree>
    <p:extLst>
      <p:ext uri="{BB962C8B-B14F-4D97-AF65-F5344CB8AC3E}">
        <p14:creationId xmlns:p14="http://schemas.microsoft.com/office/powerpoint/2010/main" val="3549131733"/>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Title and Content Layout with List</a:t>
            </a:r>
          </a:p>
        </p:txBody>
      </p:sp>
      <p:sp>
        <p:nvSpPr>
          <p:cNvPr id="3" name="Content Placeholder 2"/>
          <p:cNvSpPr>
            <a:spLocks noGrp="1"/>
          </p:cNvSpPr>
          <p:nvPr>
            <p:ph idx="1"/>
          </p:nvPr>
        </p:nvSpPr>
        <p:spPr/>
        <p:txBody>
          <a:bodyPr/>
          <a:lstStyle/>
          <a:p>
            <a:r>
              <a:rPr lang="en-US" dirty="0"/>
              <a:t>What is an EEZ?</a:t>
            </a:r>
          </a:p>
          <a:p>
            <a:r>
              <a:rPr lang="en-US" dirty="0"/>
              <a:t>Geographic Extent of an EEZ</a:t>
            </a:r>
          </a:p>
          <a:p>
            <a:r>
              <a:rPr lang="en-US" dirty="0"/>
              <a:t>Rights and Responsibilities within the EEZ</a:t>
            </a:r>
          </a:p>
          <a:p>
            <a:r>
              <a:rPr lang="en-US" dirty="0"/>
              <a:t>Economic Activities within the EEZ</a:t>
            </a:r>
          </a:p>
          <a:p>
            <a:r>
              <a:rPr lang="en-US" dirty="0"/>
              <a:t>Environmental Impact and Sustainability</a:t>
            </a:r>
          </a:p>
          <a:p>
            <a:r>
              <a:rPr lang="en-US" dirty="0"/>
              <a:t>Disputes and Conflicts</a:t>
            </a:r>
          </a:p>
          <a:p>
            <a:r>
              <a:rPr lang="en-US" dirty="0"/>
              <a:t>Case Study - South China Sea</a:t>
            </a:r>
          </a:p>
          <a:p>
            <a:r>
              <a:rPr lang="en-US" dirty="0"/>
              <a:t>Conclusion</a:t>
            </a:r>
          </a:p>
          <a:p>
            <a:pPr marL="45720" indent="0">
              <a:buNone/>
            </a:pPr>
            <a:endParaRPr lang="en-US" dirty="0"/>
          </a:p>
        </p:txBody>
      </p:sp>
      <p:sp>
        <p:nvSpPr>
          <p:cNvPr id="5" name="Footer Placeholder 11">
            <a:extLst>
              <a:ext uri="{FF2B5EF4-FFF2-40B4-BE49-F238E27FC236}">
                <a16:creationId xmlns:a16="http://schemas.microsoft.com/office/drawing/2014/main" id="{92044FD1-8AC3-C744-0B0A-6D1F6E7E01C3}"/>
              </a:ext>
            </a:extLst>
          </p:cNvPr>
          <p:cNvSpPr>
            <a:spLocks noGrp="1"/>
          </p:cNvSpPr>
          <p:nvPr>
            <p:ph type="ftr" sz="quarter" idx="11"/>
          </p:nvPr>
        </p:nvSpPr>
        <p:spPr>
          <a:xfrm>
            <a:off x="3519846" y="6410131"/>
            <a:ext cx="4084603" cy="339394"/>
          </a:xfrm>
        </p:spPr>
        <p:txBody>
          <a:bodyPr/>
          <a:lstStyle/>
          <a:p>
            <a:r>
              <a:rPr lang="en-US" sz="1400" dirty="0"/>
              <a:t>Presented by-- Sourav Das ;Batch 066</a:t>
            </a:r>
          </a:p>
        </p:txBody>
      </p:sp>
      <p:sp>
        <p:nvSpPr>
          <p:cNvPr id="8" name="Date Placeholder 7">
            <a:extLst>
              <a:ext uri="{FF2B5EF4-FFF2-40B4-BE49-F238E27FC236}">
                <a16:creationId xmlns:a16="http://schemas.microsoft.com/office/drawing/2014/main" id="{73E36471-16A1-F207-7C41-8DB274BD339A}"/>
              </a:ext>
            </a:extLst>
          </p:cNvPr>
          <p:cNvSpPr>
            <a:spLocks noGrp="1"/>
          </p:cNvSpPr>
          <p:nvPr>
            <p:ph type="dt" sz="half" idx="10"/>
          </p:nvPr>
        </p:nvSpPr>
        <p:spPr/>
        <p:txBody>
          <a:bodyPr/>
          <a:lstStyle/>
          <a:p>
            <a:fld id="{EFE96AE6-E22D-4AED-9A33-16828F32124A}" type="datetime1">
              <a:rPr lang="en-US" smtClean="0"/>
              <a:t>1/12/2025</a:t>
            </a:fld>
            <a:endParaRPr lang="en-US"/>
          </a:p>
        </p:txBody>
      </p:sp>
      <p:sp>
        <p:nvSpPr>
          <p:cNvPr id="9" name="Slide Number Placeholder 8">
            <a:extLst>
              <a:ext uri="{FF2B5EF4-FFF2-40B4-BE49-F238E27FC236}">
                <a16:creationId xmlns:a16="http://schemas.microsoft.com/office/drawing/2014/main" id="{F3FC51AA-EAA8-F5E9-7D10-9C434E0CC4E0}"/>
              </a:ext>
            </a:extLst>
          </p:cNvPr>
          <p:cNvSpPr>
            <a:spLocks noGrp="1"/>
          </p:cNvSpPr>
          <p:nvPr>
            <p:ph type="sldNum" sz="quarter" idx="12"/>
          </p:nvPr>
        </p:nvSpPr>
        <p:spPr/>
        <p:txBody>
          <a:bodyPr/>
          <a:lstStyle/>
          <a:p>
            <a:fld id="{4FAB73BC-B049-4115-A692-8D63A059BFB8}" type="slidenum">
              <a:rPr lang="en-US" smtClean="0"/>
              <a:t>2</a:t>
            </a:fld>
            <a:endParaRPr lang="en-US"/>
          </a:p>
        </p:txBody>
      </p:sp>
    </p:spTree>
    <p:extLst>
      <p:ext uri="{BB962C8B-B14F-4D97-AF65-F5344CB8AC3E}">
        <p14:creationId xmlns:p14="http://schemas.microsoft.com/office/powerpoint/2010/main" val="332745626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1000"/>
                                        <p:tgtEl>
                                          <p:spTgt spid="3">
                                            <p:txEl>
                                              <p:pRg st="5" end="5"/>
                                            </p:txEl>
                                          </p:spTgt>
                                        </p:tgtEl>
                                      </p:cBhvr>
                                    </p:animEffect>
                                    <p:anim calcmode="lin" valueType="num">
                                      <p:cBhvr>
                                        <p:cTn id="3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1000"/>
                                        <p:tgtEl>
                                          <p:spTgt spid="3">
                                            <p:txEl>
                                              <p:pRg st="6" end="6"/>
                                            </p:txEl>
                                          </p:spTgt>
                                        </p:tgtEl>
                                      </p:cBhvr>
                                    </p:animEffect>
                                    <p:anim calcmode="lin" valueType="num">
                                      <p:cBhvr>
                                        <p:cTn id="38"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0"/>
                                        <p:tgtEl>
                                          <p:spTgt spid="3">
                                            <p:txEl>
                                              <p:pRg st="7" end="7"/>
                                            </p:txEl>
                                          </p:spTgt>
                                        </p:tgtEl>
                                      </p:cBhvr>
                                    </p:animEffect>
                                    <p:anim calcmode="lin" valueType="num">
                                      <p:cBhvr>
                                        <p:cTn id="43"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Title 1">
            <a:extLst>
              <a:ext uri="{FF2B5EF4-FFF2-40B4-BE49-F238E27FC236}">
                <a16:creationId xmlns:a16="http://schemas.microsoft.com/office/drawing/2014/main" id="{3D3457F9-061F-62C9-C5D6-B069634D70A3}"/>
              </a:ext>
            </a:extLst>
          </p:cNvPr>
          <p:cNvSpPr>
            <a:spLocks noGrp="1"/>
          </p:cNvSpPr>
          <p:nvPr>
            <p:ph type="title"/>
          </p:nvPr>
        </p:nvSpPr>
        <p:spPr>
          <a:xfrm>
            <a:off x="8127479" y="790541"/>
            <a:ext cx="3377133" cy="1012371"/>
          </a:xfrm>
        </p:spPr>
        <p:txBody>
          <a:bodyPr>
            <a:normAutofit fontScale="90000"/>
          </a:bodyPr>
          <a:lstStyle/>
          <a:p>
            <a:r>
              <a:rPr lang="en-US" dirty="0"/>
              <a:t>Exclusive Economic Zone </a:t>
            </a:r>
          </a:p>
        </p:txBody>
      </p:sp>
      <p:pic>
        <p:nvPicPr>
          <p:cNvPr id="1026" name="Picture 2">
            <a:extLst>
              <a:ext uri="{FF2B5EF4-FFF2-40B4-BE49-F238E27FC236}">
                <a16:creationId xmlns:a16="http://schemas.microsoft.com/office/drawing/2014/main" id="{C24C07E8-8E57-ABFD-F372-6E22108FC3C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11967" y="80554"/>
            <a:ext cx="7763585" cy="4011230"/>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1033" name="Text Placeholder 3">
            <a:extLst>
              <a:ext uri="{FF2B5EF4-FFF2-40B4-BE49-F238E27FC236}">
                <a16:creationId xmlns:a16="http://schemas.microsoft.com/office/drawing/2014/main" id="{EF0CE94C-CA90-09B8-17CC-6D14D0AC6BD0}"/>
              </a:ext>
            </a:extLst>
          </p:cNvPr>
          <p:cNvSpPr>
            <a:spLocks noGrp="1"/>
          </p:cNvSpPr>
          <p:nvPr>
            <p:ph type="body" sz="half" idx="2"/>
          </p:nvPr>
        </p:nvSpPr>
        <p:spPr>
          <a:xfrm>
            <a:off x="8127479" y="2095500"/>
            <a:ext cx="3377133" cy="1703696"/>
          </a:xfrm>
        </p:spPr>
        <p:txBody>
          <a:bodyPr/>
          <a:lstStyle/>
          <a:p>
            <a:pPr algn="just"/>
            <a:r>
              <a:rPr lang="en-US" b="0" i="0" dirty="0">
                <a:solidFill>
                  <a:srgbClr val="1F1F1F"/>
                </a:solidFill>
                <a:effectLst/>
                <a:latin typeface="Google Sans"/>
              </a:rPr>
              <a:t>An “exclusive economic zone,” or “EEZ” is an area of the ocean, generally extending 200 nautical miles (230 miles) beyond a nation's territorial sea, within which a coastal nation has jurisdiction over both living and nonliving resources.</a:t>
            </a:r>
            <a:endParaRPr lang="en-US" dirty="0"/>
          </a:p>
        </p:txBody>
      </p:sp>
      <p:sp>
        <p:nvSpPr>
          <p:cNvPr id="5" name="TextBox 4">
            <a:extLst>
              <a:ext uri="{FF2B5EF4-FFF2-40B4-BE49-F238E27FC236}">
                <a16:creationId xmlns:a16="http://schemas.microsoft.com/office/drawing/2014/main" id="{E1B669FE-07AA-B73C-4B04-020DE8359A69}"/>
              </a:ext>
            </a:extLst>
          </p:cNvPr>
          <p:cNvSpPr txBox="1"/>
          <p:nvPr/>
        </p:nvSpPr>
        <p:spPr>
          <a:xfrm>
            <a:off x="111968" y="4106090"/>
            <a:ext cx="12080032" cy="1754326"/>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Google Sans"/>
                <a:cs typeface="Aldhabi" panose="01000000000000000000" pitchFamily="2" charset="-78"/>
              </a:rPr>
              <a:t>EEZs are part of the </a:t>
            </a:r>
            <a:r>
              <a:rPr kumimoji="0" lang="en-US" altLang="en-US" sz="2400" b="1" i="0" u="none" strike="noStrike" cap="none" normalizeH="0" baseline="0" dirty="0">
                <a:ln>
                  <a:noFill/>
                </a:ln>
                <a:solidFill>
                  <a:schemeClr val="tx1"/>
                </a:solidFill>
                <a:effectLst/>
                <a:latin typeface="Google Sans"/>
                <a:cs typeface="Aldhabi" panose="01000000000000000000" pitchFamily="2" charset="-78"/>
              </a:rPr>
              <a:t>United Nations Convention on the Law of the Sea (UNCLOS)</a:t>
            </a:r>
            <a:r>
              <a:rPr kumimoji="0" lang="en-US" altLang="en-US" sz="2400" b="0" i="0" u="none" strike="noStrike" cap="none" normalizeH="0" baseline="0" dirty="0">
                <a:ln>
                  <a:noFill/>
                </a:ln>
                <a:solidFill>
                  <a:schemeClr val="tx1"/>
                </a:solidFill>
                <a:effectLst/>
                <a:latin typeface="Google Sans"/>
                <a:cs typeface="Aldhabi" panose="01000000000000000000" pitchFamily="2" charset="-78"/>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Google Sans"/>
                <a:cs typeface="Aldhabi" panose="01000000000000000000" pitchFamily="2" charset="-78"/>
              </a:rPr>
              <a:t>Coastal countries have sovereignty over their EEZ, but not territorial sovereignty (meaning they don't control the airspace or the seabed )</a:t>
            </a:r>
          </a:p>
          <a:p>
            <a:endParaRPr lang="en-US" dirty="0"/>
          </a:p>
        </p:txBody>
      </p:sp>
      <p:sp>
        <p:nvSpPr>
          <p:cNvPr id="9" name="Footer Placeholder 11">
            <a:extLst>
              <a:ext uri="{FF2B5EF4-FFF2-40B4-BE49-F238E27FC236}">
                <a16:creationId xmlns:a16="http://schemas.microsoft.com/office/drawing/2014/main" id="{B7BE1BF5-A7BE-1A2D-3D59-BA6B3F2307D6}"/>
              </a:ext>
            </a:extLst>
          </p:cNvPr>
          <p:cNvSpPr>
            <a:spLocks noGrp="1"/>
          </p:cNvSpPr>
          <p:nvPr>
            <p:ph type="ftr" sz="quarter" idx="11"/>
          </p:nvPr>
        </p:nvSpPr>
        <p:spPr>
          <a:xfrm>
            <a:off x="3519846" y="6410131"/>
            <a:ext cx="4084603" cy="339394"/>
          </a:xfrm>
        </p:spPr>
        <p:txBody>
          <a:bodyPr/>
          <a:lstStyle/>
          <a:p>
            <a:r>
              <a:rPr lang="en-US" sz="1400" dirty="0"/>
              <a:t>Presented by-- Sourav Das ;Batch 066</a:t>
            </a:r>
          </a:p>
        </p:txBody>
      </p:sp>
      <p:sp>
        <p:nvSpPr>
          <p:cNvPr id="12" name="Date Placeholder 11">
            <a:extLst>
              <a:ext uri="{FF2B5EF4-FFF2-40B4-BE49-F238E27FC236}">
                <a16:creationId xmlns:a16="http://schemas.microsoft.com/office/drawing/2014/main" id="{FF2E471D-DF94-F4FE-DA45-9AE6A360F405}"/>
              </a:ext>
            </a:extLst>
          </p:cNvPr>
          <p:cNvSpPr>
            <a:spLocks noGrp="1"/>
          </p:cNvSpPr>
          <p:nvPr>
            <p:ph type="dt" sz="half" idx="10"/>
          </p:nvPr>
        </p:nvSpPr>
        <p:spPr/>
        <p:txBody>
          <a:bodyPr/>
          <a:lstStyle/>
          <a:p>
            <a:fld id="{ECC18E3D-067C-4A78-8374-1B33128CE806}" type="datetime1">
              <a:rPr lang="en-US" smtClean="0"/>
              <a:t>1/12/2025</a:t>
            </a:fld>
            <a:endParaRPr lang="en-US"/>
          </a:p>
        </p:txBody>
      </p:sp>
      <p:sp>
        <p:nvSpPr>
          <p:cNvPr id="13" name="Slide Number Placeholder 12">
            <a:extLst>
              <a:ext uri="{FF2B5EF4-FFF2-40B4-BE49-F238E27FC236}">
                <a16:creationId xmlns:a16="http://schemas.microsoft.com/office/drawing/2014/main" id="{6360E59D-69D9-07B8-24F9-C9AFB51F5007}"/>
              </a:ext>
            </a:extLst>
          </p:cNvPr>
          <p:cNvSpPr>
            <a:spLocks noGrp="1"/>
          </p:cNvSpPr>
          <p:nvPr>
            <p:ph type="sldNum" sz="quarter" idx="12"/>
          </p:nvPr>
        </p:nvSpPr>
        <p:spPr/>
        <p:txBody>
          <a:bodyPr/>
          <a:lstStyle/>
          <a:p>
            <a:fld id="{4FAB73BC-B049-4115-A692-8D63A059BFB8}" type="slidenum">
              <a:rPr lang="en-US" smtClean="0"/>
              <a:t>3</a:t>
            </a:fld>
            <a:endParaRPr lang="en-US"/>
          </a:p>
        </p:txBody>
      </p:sp>
    </p:spTree>
    <p:extLst>
      <p:ext uri="{BB962C8B-B14F-4D97-AF65-F5344CB8AC3E}">
        <p14:creationId xmlns:p14="http://schemas.microsoft.com/office/powerpoint/2010/main" val="29981715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ppt_w</p:attrName>
                                        </p:attrNameLst>
                                      </p:cBhvr>
                                      <p:tavLst>
                                        <p:tav tm="0">
                                          <p:val>
                                            <p:fltVal val="0"/>
                                          </p:val>
                                        </p:tav>
                                        <p:tav tm="100000">
                                          <p:val>
                                            <p:strVal val="#ppt_w"/>
                                          </p:val>
                                        </p:tav>
                                      </p:tavLst>
                                    </p:anim>
                                    <p:anim calcmode="lin" valueType="num">
                                      <p:cBhvr>
                                        <p:cTn id="8" dur="1000" fill="hold"/>
                                        <p:tgtEl>
                                          <p:spTgt spid="1026"/>
                                        </p:tgtEl>
                                        <p:attrNameLst>
                                          <p:attrName>ppt_h</p:attrName>
                                        </p:attrNameLst>
                                      </p:cBhvr>
                                      <p:tavLst>
                                        <p:tav tm="0">
                                          <p:val>
                                            <p:fltVal val="0"/>
                                          </p:val>
                                        </p:tav>
                                        <p:tav tm="100000">
                                          <p:val>
                                            <p:strVal val="#ppt_h"/>
                                          </p:val>
                                        </p:tav>
                                      </p:tavLst>
                                    </p:anim>
                                    <p:anim calcmode="lin" valueType="num">
                                      <p:cBhvr>
                                        <p:cTn id="9" dur="1000" fill="hold"/>
                                        <p:tgtEl>
                                          <p:spTgt spid="1026"/>
                                        </p:tgtEl>
                                        <p:attrNameLst>
                                          <p:attrName>style.rotation</p:attrName>
                                        </p:attrNameLst>
                                      </p:cBhvr>
                                      <p:tavLst>
                                        <p:tav tm="0">
                                          <p:val>
                                            <p:fltVal val="90"/>
                                          </p:val>
                                        </p:tav>
                                        <p:tav tm="100000">
                                          <p:val>
                                            <p:fltVal val="0"/>
                                          </p:val>
                                        </p:tav>
                                      </p:tavLst>
                                    </p:anim>
                                    <p:animEffect transition="in" filter="fade">
                                      <p:cBhvr>
                                        <p:cTn id="10" dur="1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62511" y="713046"/>
            <a:ext cx="7466978" cy="1088136"/>
          </a:xfrm>
        </p:spPr>
        <p:txBody>
          <a:bodyPr>
            <a:normAutofit/>
          </a:bodyPr>
          <a:lstStyle/>
          <a:p>
            <a:r>
              <a:rPr lang="en-US" b="1" dirty="0"/>
              <a:t>Geographic Extent of an EEZ</a:t>
            </a:r>
            <a:endParaRPr lang="en-US" dirty="0"/>
          </a:p>
        </p:txBody>
      </p:sp>
      <p:sp>
        <p:nvSpPr>
          <p:cNvPr id="3" name="TextBox 2">
            <a:extLst>
              <a:ext uri="{FF2B5EF4-FFF2-40B4-BE49-F238E27FC236}">
                <a16:creationId xmlns:a16="http://schemas.microsoft.com/office/drawing/2014/main" id="{D4B777E5-B830-1638-09A5-669DD73AB356}"/>
              </a:ext>
            </a:extLst>
          </p:cNvPr>
          <p:cNvSpPr txBox="1"/>
          <p:nvPr/>
        </p:nvSpPr>
        <p:spPr>
          <a:xfrm>
            <a:off x="671805" y="2090172"/>
            <a:ext cx="11719248" cy="2677656"/>
          </a:xfrm>
          <a:prstGeom prst="rect">
            <a:avLst/>
          </a:prstGeom>
          <a:noFill/>
        </p:spPr>
        <p:txBody>
          <a:bodyPr wrap="square" rtlCol="0">
            <a:spAutoFit/>
          </a:bodyPr>
          <a:lstStyle/>
          <a:p>
            <a:pPr marL="457200" indent="-457200">
              <a:buFont typeface="Arial" panose="020B0604020202020204" pitchFamily="34" charset="0"/>
              <a:buChar char="•"/>
            </a:pPr>
            <a:r>
              <a:rPr lang="en-US" sz="2800" dirty="0"/>
              <a:t>The EEZ extends </a:t>
            </a:r>
            <a:r>
              <a:rPr lang="en-US" sz="2800" b="1" dirty="0"/>
              <a:t>200 nautical miles</a:t>
            </a:r>
            <a:r>
              <a:rPr lang="en-US" sz="2800" dirty="0"/>
              <a:t> from the baseline, which is generally the low-water line along the coast.</a:t>
            </a:r>
          </a:p>
          <a:p>
            <a:pPr marL="457200" indent="-457200">
              <a:buFont typeface="Arial" panose="020B0604020202020204" pitchFamily="34" charset="0"/>
              <a:buChar char="•"/>
            </a:pPr>
            <a:r>
              <a:rPr lang="en-US" sz="2800" dirty="0"/>
              <a:t>If two countries' EEZs overlap, they must negotiate to define the boundaries.</a:t>
            </a:r>
          </a:p>
          <a:p>
            <a:pPr marL="457200" indent="-457200">
              <a:buFont typeface="Arial" panose="020B0604020202020204" pitchFamily="34" charset="0"/>
              <a:buChar char="•"/>
            </a:pPr>
            <a:r>
              <a:rPr lang="en-US" sz="2800" dirty="0"/>
              <a:t>In special cases, such as small islands, the EEZ may be less than 200 nautical miles.</a:t>
            </a:r>
          </a:p>
        </p:txBody>
      </p:sp>
      <p:sp>
        <p:nvSpPr>
          <p:cNvPr id="6" name="Rectangle: Rounded Corners 5">
            <a:extLst>
              <a:ext uri="{FF2B5EF4-FFF2-40B4-BE49-F238E27FC236}">
                <a16:creationId xmlns:a16="http://schemas.microsoft.com/office/drawing/2014/main" id="{73948695-6F63-E239-F1A3-4B9E67AACE27}"/>
              </a:ext>
            </a:extLst>
          </p:cNvPr>
          <p:cNvSpPr/>
          <p:nvPr/>
        </p:nvSpPr>
        <p:spPr>
          <a:xfrm>
            <a:off x="541175" y="5635690"/>
            <a:ext cx="2929812" cy="68113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hlinkClick r:id="rId2" action="ppaction://hlinksldjump">
                  <a:extLst>
                    <a:ext uri="{A12FA001-AC4F-418D-AE19-62706E023703}">
                      <ahyp:hlinkClr xmlns:ahyp="http://schemas.microsoft.com/office/drawing/2018/hyperlinkcolor" val="tx"/>
                    </a:ext>
                  </a:extLst>
                </a:hlinkClick>
              </a:rPr>
              <a:t>Question and Answering</a:t>
            </a:r>
            <a:endParaRPr lang="en-US" dirty="0">
              <a:solidFill>
                <a:schemeClr val="bg1"/>
              </a:solidFill>
            </a:endParaRPr>
          </a:p>
        </p:txBody>
      </p:sp>
      <p:sp>
        <p:nvSpPr>
          <p:cNvPr id="8" name="Footer Placeholder 11">
            <a:extLst>
              <a:ext uri="{FF2B5EF4-FFF2-40B4-BE49-F238E27FC236}">
                <a16:creationId xmlns:a16="http://schemas.microsoft.com/office/drawing/2014/main" id="{215128C5-D42D-97FC-FC38-563E50D4C6FC}"/>
              </a:ext>
            </a:extLst>
          </p:cNvPr>
          <p:cNvSpPr txBox="1">
            <a:spLocks/>
          </p:cNvSpPr>
          <p:nvPr/>
        </p:nvSpPr>
        <p:spPr>
          <a:xfrm>
            <a:off x="3519846" y="6410131"/>
            <a:ext cx="4084603" cy="339394"/>
          </a:xfrm>
          <a:prstGeom prst="rect">
            <a:avLst/>
          </a:prstGeom>
        </p:spPr>
        <p:txBody>
          <a:bodyPr vert="horz" lIns="91440" tIns="45720" rIns="91440" bIns="45720" rtlCol="0" anchor="ctr"/>
          <a:lstStyle>
            <a:defPPr>
              <a:defRPr lang="en-US"/>
            </a:defPPr>
            <a:lvl1pPr marL="0" algn="l" defTabSz="914400" rtl="0" eaLnBrk="1" latinLnBrk="0" hangingPunct="1">
              <a:defRPr sz="1100" kern="1200" cap="all"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t>Presented by-- Sourav Das ;Batch 066</a:t>
            </a:r>
            <a:endParaRPr lang="en-US" sz="1400" dirty="0"/>
          </a:p>
        </p:txBody>
      </p:sp>
      <p:sp>
        <p:nvSpPr>
          <p:cNvPr id="12" name="Date Placeholder 11">
            <a:extLst>
              <a:ext uri="{FF2B5EF4-FFF2-40B4-BE49-F238E27FC236}">
                <a16:creationId xmlns:a16="http://schemas.microsoft.com/office/drawing/2014/main" id="{7FCB1DEA-0E1A-4ADA-0CFA-04A5220D8459}"/>
              </a:ext>
            </a:extLst>
          </p:cNvPr>
          <p:cNvSpPr>
            <a:spLocks noGrp="1"/>
          </p:cNvSpPr>
          <p:nvPr>
            <p:ph type="dt" sz="half" idx="10"/>
          </p:nvPr>
        </p:nvSpPr>
        <p:spPr/>
        <p:txBody>
          <a:bodyPr/>
          <a:lstStyle/>
          <a:p>
            <a:fld id="{7F372772-BB4D-4A26-8EF0-2E80801FF131}" type="datetime1">
              <a:rPr lang="en-US" smtClean="0"/>
              <a:t>1/12/2025</a:t>
            </a:fld>
            <a:endParaRPr lang="en-US"/>
          </a:p>
        </p:txBody>
      </p:sp>
      <p:sp>
        <p:nvSpPr>
          <p:cNvPr id="13" name="Footer Placeholder 12">
            <a:extLst>
              <a:ext uri="{FF2B5EF4-FFF2-40B4-BE49-F238E27FC236}">
                <a16:creationId xmlns:a16="http://schemas.microsoft.com/office/drawing/2014/main" id="{2D53D7E7-270F-94D3-E1B3-3797E271EE46}"/>
              </a:ext>
            </a:extLst>
          </p:cNvPr>
          <p:cNvSpPr>
            <a:spLocks noGrp="1"/>
          </p:cNvSpPr>
          <p:nvPr>
            <p:ph type="ftr" sz="quarter" idx="11"/>
          </p:nvPr>
        </p:nvSpPr>
        <p:spPr/>
        <p:txBody>
          <a:bodyPr/>
          <a:lstStyle/>
          <a:p>
            <a:r>
              <a:rPr lang="en-US"/>
              <a:t>Presented by-- Sourav Das ;Batch 066</a:t>
            </a:r>
            <a:endParaRPr lang="en-US" dirty="0"/>
          </a:p>
        </p:txBody>
      </p:sp>
      <p:sp>
        <p:nvSpPr>
          <p:cNvPr id="14" name="Slide Number Placeholder 13">
            <a:extLst>
              <a:ext uri="{FF2B5EF4-FFF2-40B4-BE49-F238E27FC236}">
                <a16:creationId xmlns:a16="http://schemas.microsoft.com/office/drawing/2014/main" id="{0CF76F49-8EAE-D9A3-C63F-6A4AFCE90C3C}"/>
              </a:ext>
            </a:extLst>
          </p:cNvPr>
          <p:cNvSpPr>
            <a:spLocks noGrp="1"/>
          </p:cNvSpPr>
          <p:nvPr>
            <p:ph type="sldNum" sz="quarter" idx="12"/>
          </p:nvPr>
        </p:nvSpPr>
        <p:spPr/>
        <p:txBody>
          <a:bodyPr/>
          <a:lstStyle/>
          <a:p>
            <a:fld id="{4FAB73BC-B049-4115-A692-8D63A059BFB8}" type="slidenum">
              <a:rPr lang="en-US" smtClean="0"/>
              <a:t>4</a:t>
            </a:fld>
            <a:endParaRPr lang="en-US"/>
          </a:p>
        </p:txBody>
      </p:sp>
    </p:spTree>
    <p:extLst>
      <p:ext uri="{BB962C8B-B14F-4D97-AF65-F5344CB8AC3E}">
        <p14:creationId xmlns:p14="http://schemas.microsoft.com/office/powerpoint/2010/main" val="1689357796"/>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D76E4-3FF9-60D4-04AD-82E7B5F446A3}"/>
              </a:ext>
            </a:extLst>
          </p:cNvPr>
          <p:cNvSpPr>
            <a:spLocks noGrp="1"/>
          </p:cNvSpPr>
          <p:nvPr>
            <p:ph type="title"/>
          </p:nvPr>
        </p:nvSpPr>
        <p:spPr>
          <a:xfrm>
            <a:off x="619240" y="136262"/>
            <a:ext cx="10953517" cy="699796"/>
          </a:xfrm>
        </p:spPr>
        <p:txBody>
          <a:bodyPr>
            <a:noAutofit/>
          </a:bodyPr>
          <a:lstStyle/>
          <a:p>
            <a:pPr algn="ctr"/>
            <a:r>
              <a:rPr lang="en-US" b="1" dirty="0"/>
              <a:t>Rights and Responsibilities within the EEZ</a:t>
            </a:r>
            <a:endParaRPr lang="en-US" dirty="0"/>
          </a:p>
        </p:txBody>
      </p:sp>
      <p:sp>
        <p:nvSpPr>
          <p:cNvPr id="3" name="TextBox 2">
            <a:extLst>
              <a:ext uri="{FF2B5EF4-FFF2-40B4-BE49-F238E27FC236}">
                <a16:creationId xmlns:a16="http://schemas.microsoft.com/office/drawing/2014/main" id="{7A5D9580-EC25-B97B-7328-9753EC3726ED}"/>
              </a:ext>
            </a:extLst>
          </p:cNvPr>
          <p:cNvSpPr txBox="1"/>
          <p:nvPr/>
        </p:nvSpPr>
        <p:spPr>
          <a:xfrm>
            <a:off x="810208" y="836058"/>
            <a:ext cx="10870163" cy="4457054"/>
          </a:xfrm>
          <a:prstGeom prst="rect">
            <a:avLst/>
          </a:prstGeom>
          <a:noFill/>
        </p:spPr>
        <p:txBody>
          <a:bodyPr wrap="square" rtlCol="0">
            <a:spAutoFit/>
          </a:bodyPr>
          <a:lstStyle/>
          <a:p>
            <a:pPr>
              <a:lnSpc>
                <a:spcPct val="150000"/>
              </a:lnSpc>
            </a:pPr>
            <a:r>
              <a:rPr lang="en-US" sz="2400" b="1" dirty="0"/>
              <a:t>Exclusive Rights</a:t>
            </a:r>
            <a:r>
              <a:rPr lang="en-US" sz="2400" dirty="0"/>
              <a:t>:</a:t>
            </a:r>
          </a:p>
          <a:p>
            <a:pPr marL="742950" lvl="1" indent="-285750">
              <a:lnSpc>
                <a:spcPct val="150000"/>
              </a:lnSpc>
              <a:buFont typeface="Arial" panose="020B0604020202020204" pitchFamily="34" charset="0"/>
              <a:buChar char="•"/>
            </a:pPr>
            <a:r>
              <a:rPr lang="en-US" sz="2400" b="1" dirty="0"/>
              <a:t>Marine Resources</a:t>
            </a:r>
            <a:r>
              <a:rPr lang="en-US" sz="2400" dirty="0"/>
              <a:t>: Fishing, oil, gas, and minerals.</a:t>
            </a:r>
          </a:p>
          <a:p>
            <a:pPr marL="742950" lvl="1" indent="-285750">
              <a:lnSpc>
                <a:spcPct val="150000"/>
              </a:lnSpc>
              <a:buFont typeface="Arial" panose="020B0604020202020204" pitchFamily="34" charset="0"/>
              <a:buChar char="•"/>
            </a:pPr>
            <a:r>
              <a:rPr lang="en-US" sz="2400" b="1" dirty="0"/>
              <a:t>Marine Research</a:t>
            </a:r>
            <a:r>
              <a:rPr lang="en-US" sz="2400" dirty="0"/>
              <a:t>: Scientific exploration and research activities.</a:t>
            </a:r>
          </a:p>
          <a:p>
            <a:pPr marL="742950" lvl="1" indent="-285750">
              <a:lnSpc>
                <a:spcPct val="150000"/>
              </a:lnSpc>
              <a:buFont typeface="Arial" panose="020B0604020202020204" pitchFamily="34" charset="0"/>
              <a:buChar char="•"/>
            </a:pPr>
            <a:r>
              <a:rPr lang="en-US" sz="2400" b="1" dirty="0"/>
              <a:t>Environmental Protection</a:t>
            </a:r>
            <a:r>
              <a:rPr lang="en-US" sz="2400" dirty="0"/>
              <a:t>: Manage marine and coastal ecosystems.</a:t>
            </a:r>
          </a:p>
          <a:p>
            <a:pPr>
              <a:lnSpc>
                <a:spcPct val="150000"/>
              </a:lnSpc>
            </a:pPr>
            <a:r>
              <a:rPr lang="en-US" sz="2400" b="1" dirty="0"/>
              <a:t>Responsibilities</a:t>
            </a:r>
            <a:r>
              <a:rPr lang="en-US" sz="2400" dirty="0"/>
              <a:t>:</a:t>
            </a:r>
          </a:p>
          <a:p>
            <a:pPr marL="742950" lvl="1" indent="-285750">
              <a:lnSpc>
                <a:spcPct val="150000"/>
              </a:lnSpc>
              <a:buFont typeface="Arial" panose="020B0604020202020204" pitchFamily="34" charset="0"/>
              <a:buChar char="•"/>
            </a:pPr>
            <a:r>
              <a:rPr lang="en-US" sz="2400" dirty="0"/>
              <a:t>Ensure sustainable resource management.</a:t>
            </a:r>
          </a:p>
          <a:p>
            <a:pPr marL="742950" lvl="1" indent="-285750">
              <a:lnSpc>
                <a:spcPct val="150000"/>
              </a:lnSpc>
              <a:buFont typeface="Arial" panose="020B0604020202020204" pitchFamily="34" charset="0"/>
              <a:buChar char="•"/>
            </a:pPr>
            <a:r>
              <a:rPr lang="en-US" sz="2400" dirty="0"/>
              <a:t>Prevent pollution.</a:t>
            </a:r>
          </a:p>
          <a:p>
            <a:pPr marL="742950" lvl="1" indent="-285750">
              <a:lnSpc>
                <a:spcPct val="150000"/>
              </a:lnSpc>
              <a:buFont typeface="Arial" panose="020B0604020202020204" pitchFamily="34" charset="0"/>
              <a:buChar char="•"/>
            </a:pPr>
            <a:r>
              <a:rPr lang="en-US" sz="2400" dirty="0"/>
              <a:t>Prevent conflicts with neighboring countries.</a:t>
            </a:r>
          </a:p>
        </p:txBody>
      </p:sp>
      <p:sp>
        <p:nvSpPr>
          <p:cNvPr id="5" name="Footer Placeholder 11">
            <a:extLst>
              <a:ext uri="{FF2B5EF4-FFF2-40B4-BE49-F238E27FC236}">
                <a16:creationId xmlns:a16="http://schemas.microsoft.com/office/drawing/2014/main" id="{9592B23E-4EE1-4F59-7D01-C018B23B4CE7}"/>
              </a:ext>
            </a:extLst>
          </p:cNvPr>
          <p:cNvSpPr>
            <a:spLocks noGrp="1"/>
          </p:cNvSpPr>
          <p:nvPr>
            <p:ph type="ftr" sz="quarter" idx="11"/>
          </p:nvPr>
        </p:nvSpPr>
        <p:spPr>
          <a:xfrm>
            <a:off x="3519846" y="6410131"/>
            <a:ext cx="4084603" cy="339394"/>
          </a:xfrm>
        </p:spPr>
        <p:txBody>
          <a:bodyPr/>
          <a:lstStyle/>
          <a:p>
            <a:r>
              <a:rPr lang="en-US" sz="1400" dirty="0"/>
              <a:t>Presented by-- Sourav Das ;Batch 066</a:t>
            </a:r>
          </a:p>
        </p:txBody>
      </p:sp>
      <p:sp>
        <p:nvSpPr>
          <p:cNvPr id="8" name="Date Placeholder 7">
            <a:extLst>
              <a:ext uri="{FF2B5EF4-FFF2-40B4-BE49-F238E27FC236}">
                <a16:creationId xmlns:a16="http://schemas.microsoft.com/office/drawing/2014/main" id="{B1846E1F-D157-A4F0-A64B-3CAF208C76B7}"/>
              </a:ext>
            </a:extLst>
          </p:cNvPr>
          <p:cNvSpPr>
            <a:spLocks noGrp="1"/>
          </p:cNvSpPr>
          <p:nvPr>
            <p:ph type="dt" sz="half" idx="10"/>
          </p:nvPr>
        </p:nvSpPr>
        <p:spPr/>
        <p:txBody>
          <a:bodyPr/>
          <a:lstStyle/>
          <a:p>
            <a:fld id="{26FACE72-2C41-4C8F-93AB-4451CAF454F2}" type="datetime1">
              <a:rPr lang="en-US" smtClean="0"/>
              <a:t>1/12/2025</a:t>
            </a:fld>
            <a:endParaRPr lang="en-US"/>
          </a:p>
        </p:txBody>
      </p:sp>
      <p:sp>
        <p:nvSpPr>
          <p:cNvPr id="9" name="Slide Number Placeholder 8">
            <a:extLst>
              <a:ext uri="{FF2B5EF4-FFF2-40B4-BE49-F238E27FC236}">
                <a16:creationId xmlns:a16="http://schemas.microsoft.com/office/drawing/2014/main" id="{B87460C0-6E4C-9086-F2F1-A47562D30C4A}"/>
              </a:ext>
            </a:extLst>
          </p:cNvPr>
          <p:cNvSpPr>
            <a:spLocks noGrp="1"/>
          </p:cNvSpPr>
          <p:nvPr>
            <p:ph type="sldNum" sz="quarter" idx="12"/>
          </p:nvPr>
        </p:nvSpPr>
        <p:spPr/>
        <p:txBody>
          <a:bodyPr/>
          <a:lstStyle/>
          <a:p>
            <a:fld id="{4FAB73BC-B049-4115-A692-8D63A059BFB8}" type="slidenum">
              <a:rPr lang="en-US" smtClean="0"/>
              <a:t>5</a:t>
            </a:fld>
            <a:endParaRPr lang="en-US"/>
          </a:p>
        </p:txBody>
      </p:sp>
    </p:spTree>
    <p:extLst>
      <p:ext uri="{BB962C8B-B14F-4D97-AF65-F5344CB8AC3E}">
        <p14:creationId xmlns:p14="http://schemas.microsoft.com/office/powerpoint/2010/main" val="116207491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 calcmode="lin" valueType="num">
                                      <p:cBhvr additive="base">
                                        <p:cTn id="3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EEZ Sri Lanka</a:t>
            </a:r>
          </a:p>
        </p:txBody>
      </p:sp>
      <p:sp>
        <p:nvSpPr>
          <p:cNvPr id="4" name="Text Placeholder 3"/>
          <p:cNvSpPr>
            <a:spLocks noGrp="1"/>
          </p:cNvSpPr>
          <p:nvPr>
            <p:ph type="body" sz="half" idx="2"/>
          </p:nvPr>
        </p:nvSpPr>
        <p:spPr/>
        <p:txBody>
          <a:bodyPr/>
          <a:lstStyle/>
          <a:p>
            <a:r>
              <a:rPr lang="en-US" dirty="0"/>
              <a:t>Outer Limit of Exclusive Economic Zone including Maritime Boundary</a:t>
            </a:r>
          </a:p>
        </p:txBody>
      </p:sp>
      <p:pic>
        <p:nvPicPr>
          <p:cNvPr id="3076" name="Picture 4" descr="Daily Mirror - Sri Lanka Latest Breaking News and Headlines - Print Edition  Sri Lanka in talks with regional countries for economic activities beyond  EEZ">
            <a:extLst>
              <a:ext uri="{FF2B5EF4-FFF2-40B4-BE49-F238E27FC236}">
                <a16:creationId xmlns:a16="http://schemas.microsoft.com/office/drawing/2014/main" id="{D37C6C78-F0FC-5F0C-A69B-0CF05AB1DA9C}"/>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t="11039" b="11039"/>
          <a:stretch>
            <a:fillRect/>
          </a:stretch>
        </p:blipFill>
        <p:spPr bwMode="auto">
          <a:xfrm>
            <a:off x="760413" y="762000"/>
            <a:ext cx="6858000" cy="4495800"/>
          </a:xfrm>
          <a:prstGeom prst="rect">
            <a:avLst/>
          </a:prstGeom>
          <a:noFill/>
          <a:extLst>
            <a:ext uri="{909E8E84-426E-40DD-AFC4-6F175D3DCCD1}">
              <a14:hiddenFill xmlns:a14="http://schemas.microsoft.com/office/drawing/2010/main">
                <a:solidFill>
                  <a:srgbClr val="FFFFFF"/>
                </a:solidFill>
              </a14:hiddenFill>
            </a:ext>
          </a:extLst>
        </p:spPr>
      </p:pic>
      <p:sp>
        <p:nvSpPr>
          <p:cNvPr id="6" name="Footer Placeholder 11">
            <a:extLst>
              <a:ext uri="{FF2B5EF4-FFF2-40B4-BE49-F238E27FC236}">
                <a16:creationId xmlns:a16="http://schemas.microsoft.com/office/drawing/2014/main" id="{6FE0949A-1B10-2210-C080-2295DF19B64E}"/>
              </a:ext>
            </a:extLst>
          </p:cNvPr>
          <p:cNvSpPr>
            <a:spLocks noGrp="1"/>
          </p:cNvSpPr>
          <p:nvPr>
            <p:ph type="ftr" sz="quarter" idx="11"/>
          </p:nvPr>
        </p:nvSpPr>
        <p:spPr>
          <a:xfrm>
            <a:off x="3519846" y="6410131"/>
            <a:ext cx="4084603" cy="339394"/>
          </a:xfrm>
        </p:spPr>
        <p:txBody>
          <a:bodyPr/>
          <a:lstStyle/>
          <a:p>
            <a:r>
              <a:rPr lang="en-US" sz="1400" dirty="0"/>
              <a:t>Presented by-- Sourav Das ;Batch 066</a:t>
            </a:r>
          </a:p>
        </p:txBody>
      </p:sp>
      <p:sp>
        <p:nvSpPr>
          <p:cNvPr id="10" name="Date Placeholder 9">
            <a:extLst>
              <a:ext uri="{FF2B5EF4-FFF2-40B4-BE49-F238E27FC236}">
                <a16:creationId xmlns:a16="http://schemas.microsoft.com/office/drawing/2014/main" id="{67DB9325-7F94-30B3-5EC5-94EC900AD81B}"/>
              </a:ext>
            </a:extLst>
          </p:cNvPr>
          <p:cNvSpPr>
            <a:spLocks noGrp="1"/>
          </p:cNvSpPr>
          <p:nvPr>
            <p:ph type="dt" sz="half" idx="10"/>
          </p:nvPr>
        </p:nvSpPr>
        <p:spPr/>
        <p:txBody>
          <a:bodyPr/>
          <a:lstStyle/>
          <a:p>
            <a:fld id="{F7FC9C3D-6610-414F-A717-355DA4E61ADF}" type="datetime1">
              <a:rPr lang="en-US" smtClean="0"/>
              <a:t>1/12/2025</a:t>
            </a:fld>
            <a:endParaRPr lang="en-US"/>
          </a:p>
        </p:txBody>
      </p:sp>
      <p:sp>
        <p:nvSpPr>
          <p:cNvPr id="11" name="Slide Number Placeholder 10">
            <a:extLst>
              <a:ext uri="{FF2B5EF4-FFF2-40B4-BE49-F238E27FC236}">
                <a16:creationId xmlns:a16="http://schemas.microsoft.com/office/drawing/2014/main" id="{4D246F5C-6FFB-C2D9-0C32-C19D655CF948}"/>
              </a:ext>
            </a:extLst>
          </p:cNvPr>
          <p:cNvSpPr>
            <a:spLocks noGrp="1"/>
          </p:cNvSpPr>
          <p:nvPr>
            <p:ph type="sldNum" sz="quarter" idx="12"/>
          </p:nvPr>
        </p:nvSpPr>
        <p:spPr/>
        <p:txBody>
          <a:bodyPr/>
          <a:lstStyle/>
          <a:p>
            <a:fld id="{4FAB73BC-B049-4115-A692-8D63A059BFB8}" type="slidenum">
              <a:rPr lang="en-US" smtClean="0"/>
              <a:t>6</a:t>
            </a:fld>
            <a:endParaRPr lang="en-US"/>
          </a:p>
        </p:txBody>
      </p:sp>
    </p:spTree>
    <p:extLst>
      <p:ext uri="{BB962C8B-B14F-4D97-AF65-F5344CB8AC3E}">
        <p14:creationId xmlns:p14="http://schemas.microsoft.com/office/powerpoint/2010/main" val="36188392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3076"/>
                                        </p:tgtEl>
                                        <p:attrNameLst>
                                          <p:attrName>style.visibility</p:attrName>
                                        </p:attrNameLst>
                                      </p:cBhvr>
                                      <p:to>
                                        <p:strVal val="visible"/>
                                      </p:to>
                                    </p:set>
                                    <p:animEffect transition="in" filter="fade">
                                      <p:cBhvr>
                                        <p:cTn id="7" dur="2000"/>
                                        <p:tgtEl>
                                          <p:spTgt spid="3076"/>
                                        </p:tgtEl>
                                      </p:cBhvr>
                                    </p:animEffect>
                                    <p:anim calcmode="lin" valueType="num">
                                      <p:cBhvr>
                                        <p:cTn id="8" dur="2000" fill="hold"/>
                                        <p:tgtEl>
                                          <p:spTgt spid="3076"/>
                                        </p:tgtEl>
                                        <p:attrNameLst>
                                          <p:attrName>ppt_w</p:attrName>
                                        </p:attrNameLst>
                                      </p:cBhvr>
                                      <p:tavLst>
                                        <p:tav tm="0" fmla="#ppt_w*sin(2.5*pi*$)">
                                          <p:val>
                                            <p:fltVal val="0"/>
                                          </p:val>
                                        </p:tav>
                                        <p:tav tm="100000">
                                          <p:val>
                                            <p:fltVal val="1"/>
                                          </p:val>
                                        </p:tav>
                                      </p:tavLst>
                                    </p:anim>
                                    <p:anim calcmode="lin" valueType="num">
                                      <p:cBhvr>
                                        <p:cTn id="9" dur="2000" fill="hold"/>
                                        <p:tgtEl>
                                          <p:spTgt spid="307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D23955-6897-AE09-75DB-04C7CBB2F7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D506EF-150A-9E24-84D4-F5A049F65F24}"/>
              </a:ext>
            </a:extLst>
          </p:cNvPr>
          <p:cNvSpPr>
            <a:spLocks noGrp="1"/>
          </p:cNvSpPr>
          <p:nvPr>
            <p:ph type="title"/>
          </p:nvPr>
        </p:nvSpPr>
        <p:spPr>
          <a:xfrm>
            <a:off x="6660862" y="309824"/>
            <a:ext cx="3377133" cy="2743200"/>
          </a:xfrm>
        </p:spPr>
        <p:txBody>
          <a:bodyPr/>
          <a:lstStyle/>
          <a:p>
            <a:r>
              <a:rPr lang="en-US" dirty="0"/>
              <a:t>EEZ Bangladesh</a:t>
            </a:r>
          </a:p>
        </p:txBody>
      </p:sp>
      <p:sp>
        <p:nvSpPr>
          <p:cNvPr id="4" name="Text Placeholder 3">
            <a:extLst>
              <a:ext uri="{FF2B5EF4-FFF2-40B4-BE49-F238E27FC236}">
                <a16:creationId xmlns:a16="http://schemas.microsoft.com/office/drawing/2014/main" id="{6BECEB0E-155B-32A9-5097-12F935BE8A96}"/>
              </a:ext>
            </a:extLst>
          </p:cNvPr>
          <p:cNvSpPr>
            <a:spLocks noGrp="1"/>
          </p:cNvSpPr>
          <p:nvPr>
            <p:ph type="body" sz="half" idx="2"/>
          </p:nvPr>
        </p:nvSpPr>
        <p:spPr>
          <a:xfrm>
            <a:off x="6254896" y="3328017"/>
            <a:ext cx="4459168" cy="1703696"/>
          </a:xfrm>
        </p:spPr>
        <p:txBody>
          <a:bodyPr>
            <a:normAutofit/>
          </a:bodyPr>
          <a:lstStyle/>
          <a:p>
            <a:pPr algn="just">
              <a:lnSpc>
                <a:spcPct val="150000"/>
              </a:lnSpc>
            </a:pPr>
            <a:r>
              <a:rPr lang="en-US" sz="2000" dirty="0"/>
              <a:t>Outer Limit of Exclusive Economic Zone including Maritime Boundary with India and Myanmar.</a:t>
            </a:r>
          </a:p>
        </p:txBody>
      </p:sp>
      <p:pic>
        <p:nvPicPr>
          <p:cNvPr id="4102" name="Picture 6" descr="Bangladeshi EEZ and shelf waters (&lt;200 m depth) in the Bay of Bengal. ">
            <a:extLst>
              <a:ext uri="{FF2B5EF4-FFF2-40B4-BE49-F238E27FC236}">
                <a16:creationId xmlns:a16="http://schemas.microsoft.com/office/drawing/2014/main" id="{135F1A59-98C4-CB31-CDFA-73C6E07BBA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1971" y="175012"/>
            <a:ext cx="4459168" cy="6507975"/>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11">
            <a:extLst>
              <a:ext uri="{FF2B5EF4-FFF2-40B4-BE49-F238E27FC236}">
                <a16:creationId xmlns:a16="http://schemas.microsoft.com/office/drawing/2014/main" id="{70C9581A-7A2A-EBB7-9066-B4BCC04DF737}"/>
              </a:ext>
            </a:extLst>
          </p:cNvPr>
          <p:cNvSpPr>
            <a:spLocks noGrp="1"/>
          </p:cNvSpPr>
          <p:nvPr>
            <p:ph type="ftr" sz="quarter" idx="11"/>
          </p:nvPr>
        </p:nvSpPr>
        <p:spPr>
          <a:xfrm>
            <a:off x="5759193" y="6447454"/>
            <a:ext cx="4084603" cy="339394"/>
          </a:xfrm>
        </p:spPr>
        <p:txBody>
          <a:bodyPr/>
          <a:lstStyle/>
          <a:p>
            <a:r>
              <a:rPr lang="en-US" sz="1400" dirty="0"/>
              <a:t>Presented by-- Sourav Das ;Batch 066</a:t>
            </a:r>
          </a:p>
        </p:txBody>
      </p:sp>
      <p:sp>
        <p:nvSpPr>
          <p:cNvPr id="10" name="Date Placeholder 9">
            <a:extLst>
              <a:ext uri="{FF2B5EF4-FFF2-40B4-BE49-F238E27FC236}">
                <a16:creationId xmlns:a16="http://schemas.microsoft.com/office/drawing/2014/main" id="{50F40BCE-DB01-A87B-7848-5849AEE64AB1}"/>
              </a:ext>
            </a:extLst>
          </p:cNvPr>
          <p:cNvSpPr>
            <a:spLocks noGrp="1"/>
          </p:cNvSpPr>
          <p:nvPr>
            <p:ph type="dt" sz="half" idx="10"/>
          </p:nvPr>
        </p:nvSpPr>
        <p:spPr/>
        <p:txBody>
          <a:bodyPr/>
          <a:lstStyle/>
          <a:p>
            <a:fld id="{8C68224F-BC26-4566-8F51-9ED51FBB5A5C}" type="datetime1">
              <a:rPr lang="en-US" smtClean="0"/>
              <a:t>1/12/2025</a:t>
            </a:fld>
            <a:endParaRPr lang="en-US"/>
          </a:p>
        </p:txBody>
      </p:sp>
      <p:sp>
        <p:nvSpPr>
          <p:cNvPr id="11" name="Slide Number Placeholder 10">
            <a:extLst>
              <a:ext uri="{FF2B5EF4-FFF2-40B4-BE49-F238E27FC236}">
                <a16:creationId xmlns:a16="http://schemas.microsoft.com/office/drawing/2014/main" id="{D1A1C3F9-DC40-E707-25F4-B07BCD67EFA7}"/>
              </a:ext>
            </a:extLst>
          </p:cNvPr>
          <p:cNvSpPr>
            <a:spLocks noGrp="1"/>
          </p:cNvSpPr>
          <p:nvPr>
            <p:ph type="sldNum" sz="quarter" idx="12"/>
          </p:nvPr>
        </p:nvSpPr>
        <p:spPr/>
        <p:txBody>
          <a:bodyPr/>
          <a:lstStyle/>
          <a:p>
            <a:fld id="{4FAB73BC-B049-4115-A692-8D63A059BFB8}" type="slidenum">
              <a:rPr lang="en-US" smtClean="0"/>
              <a:t>7</a:t>
            </a:fld>
            <a:endParaRPr lang="en-US"/>
          </a:p>
        </p:txBody>
      </p:sp>
    </p:spTree>
    <p:extLst>
      <p:ext uri="{BB962C8B-B14F-4D97-AF65-F5344CB8AC3E}">
        <p14:creationId xmlns:p14="http://schemas.microsoft.com/office/powerpoint/2010/main" val="196074336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fade">
                                      <p:cBhvr>
                                        <p:cTn id="7" dur="2000"/>
                                        <p:tgtEl>
                                          <p:spTgt spid="4102"/>
                                        </p:tgtEl>
                                      </p:cBhvr>
                                    </p:animEffect>
                                    <p:anim calcmode="lin" valueType="num">
                                      <p:cBhvr>
                                        <p:cTn id="8" dur="2000" fill="hold"/>
                                        <p:tgtEl>
                                          <p:spTgt spid="4102"/>
                                        </p:tgtEl>
                                        <p:attrNameLst>
                                          <p:attrName>ppt_w</p:attrName>
                                        </p:attrNameLst>
                                      </p:cBhvr>
                                      <p:tavLst>
                                        <p:tav tm="0" fmla="#ppt_w*sin(2.5*pi*$)">
                                          <p:val>
                                            <p:fltVal val="0"/>
                                          </p:val>
                                        </p:tav>
                                        <p:tav tm="100000">
                                          <p:val>
                                            <p:fltVal val="1"/>
                                          </p:val>
                                        </p:tav>
                                      </p:tavLst>
                                    </p:anim>
                                    <p:anim calcmode="lin" valueType="num">
                                      <p:cBhvr>
                                        <p:cTn id="9" dur="2000" fill="hold"/>
                                        <p:tgtEl>
                                          <p:spTgt spid="410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Economic Activities within the EEZ</a:t>
            </a:r>
          </a:p>
        </p:txBody>
      </p:sp>
      <p:graphicFrame>
        <p:nvGraphicFramePr>
          <p:cNvPr id="5" name="Content Placeholder 4"/>
          <p:cNvGraphicFramePr>
            <a:graphicFrameLocks noGrp="1"/>
          </p:cNvGraphicFramePr>
          <p:nvPr>
            <p:ph sz="half" idx="2"/>
            <p:extLst>
              <p:ext uri="{D42A27DB-BD31-4B8C-83A1-F6EECF244321}">
                <p14:modId xmlns:p14="http://schemas.microsoft.com/office/powerpoint/2010/main" val="3290966485"/>
              </p:ext>
            </p:extLst>
          </p:nvPr>
        </p:nvGraphicFramePr>
        <p:xfrm>
          <a:off x="270588" y="1871793"/>
          <a:ext cx="11737909" cy="3726574"/>
        </p:xfrm>
        <a:graphic>
          <a:graphicData uri="http://schemas.openxmlformats.org/drawingml/2006/table">
            <a:tbl>
              <a:tblPr firstRow="1" bandRow="1">
                <a:tableStyleId>{5DA37D80-6434-44D0-A028-1B22A696006F}</a:tableStyleId>
              </a:tblPr>
              <a:tblGrid>
                <a:gridCol w="3601616">
                  <a:extLst>
                    <a:ext uri="{9D8B030D-6E8A-4147-A177-3AD203B41FA5}">
                      <a16:colId xmlns:a16="http://schemas.microsoft.com/office/drawing/2014/main" val="20000"/>
                    </a:ext>
                  </a:extLst>
                </a:gridCol>
                <a:gridCol w="3862874">
                  <a:extLst>
                    <a:ext uri="{9D8B030D-6E8A-4147-A177-3AD203B41FA5}">
                      <a16:colId xmlns:a16="http://schemas.microsoft.com/office/drawing/2014/main" val="20001"/>
                    </a:ext>
                  </a:extLst>
                </a:gridCol>
                <a:gridCol w="4273419">
                  <a:extLst>
                    <a:ext uri="{9D8B030D-6E8A-4147-A177-3AD203B41FA5}">
                      <a16:colId xmlns:a16="http://schemas.microsoft.com/office/drawing/2014/main" val="20002"/>
                    </a:ext>
                  </a:extLst>
                </a:gridCol>
              </a:tblGrid>
              <a:tr h="808695">
                <a:tc>
                  <a:txBody>
                    <a:bodyPr/>
                    <a:lstStyle/>
                    <a:p>
                      <a:pPr algn="ctr"/>
                      <a:r>
                        <a:rPr lang="en-US" sz="2800" b="1" dirty="0"/>
                        <a:t>Fishing</a:t>
                      </a:r>
                      <a:endParaRPr lang="en-US" sz="2800" dirty="0"/>
                    </a:p>
                  </a:txBody>
                  <a:tcPr anchor="ctr"/>
                </a:tc>
                <a:tc>
                  <a:txBody>
                    <a:bodyPr/>
                    <a:lstStyle/>
                    <a:p>
                      <a:pPr algn="ctr"/>
                      <a:r>
                        <a:rPr lang="en-US" sz="2800" b="1" dirty="0"/>
                        <a:t>Energy Exploration</a:t>
                      </a:r>
                      <a:endParaRPr lang="en-US" sz="2800" dirty="0"/>
                    </a:p>
                  </a:txBody>
                  <a:tcPr anchor="ctr"/>
                </a:tc>
                <a:tc>
                  <a:txBody>
                    <a:bodyPr/>
                    <a:lstStyle/>
                    <a:p>
                      <a:pPr algn="ctr"/>
                      <a:r>
                        <a:rPr lang="en-US" sz="2800" b="1" dirty="0"/>
                        <a:t>Shipping Routes</a:t>
                      </a:r>
                      <a:endParaRPr lang="en-US" sz="2800" dirty="0"/>
                    </a:p>
                  </a:txBody>
                  <a:tcPr anchor="ctr"/>
                </a:tc>
                <a:extLst>
                  <a:ext uri="{0D108BD9-81ED-4DB2-BD59-A6C34878D82A}">
                    <a16:rowId xmlns:a16="http://schemas.microsoft.com/office/drawing/2014/main" val="10000"/>
                  </a:ext>
                </a:extLst>
              </a:tr>
              <a:tr h="2917879">
                <a:tc>
                  <a:txBody>
                    <a:bodyPr/>
                    <a:lstStyle/>
                    <a:p>
                      <a:pPr algn="just">
                        <a:buFont typeface="Arial" panose="020B0604020202020204" pitchFamily="34" charset="0"/>
                        <a:buNone/>
                      </a:pPr>
                      <a:r>
                        <a:rPr lang="en-US" sz="2400" dirty="0"/>
                        <a:t>Coastal states control fishing activities and can limit foreign vessels.</a:t>
                      </a:r>
                    </a:p>
                  </a:txBody>
                  <a:tcPr anchor="ctr"/>
                </a:tc>
                <a:tc>
                  <a:txBody>
                    <a:bodyPr/>
                    <a:lstStyle/>
                    <a:p>
                      <a:pPr algn="just">
                        <a:buFont typeface="Arial" panose="020B0604020202020204" pitchFamily="34" charset="0"/>
                        <a:buNone/>
                      </a:pPr>
                      <a:r>
                        <a:rPr lang="en-US" sz="2400" b="1" dirty="0"/>
                        <a:t>Oil and gas exploration</a:t>
                      </a:r>
                      <a:r>
                        <a:rPr lang="en-US" sz="2400" dirty="0"/>
                        <a:t> can take place in the EEZ, with rights to drilling and resource extraction.</a:t>
                      </a:r>
                    </a:p>
                    <a:p>
                      <a:pPr algn="ctr"/>
                      <a:endParaRPr lang="en-US" sz="2400" dirty="0"/>
                    </a:p>
                  </a:txBody>
                  <a:tcPr anchor="ctr"/>
                </a:tc>
                <a:tc>
                  <a:txBody>
                    <a:bodyPr/>
                    <a:lstStyle/>
                    <a:p>
                      <a:pPr algn="just"/>
                      <a:r>
                        <a:rPr lang="en-US" sz="2400" dirty="0"/>
                        <a:t>EEZs do not affect freedom of navigation, but states can regulate activities like underwater mining or fishing to ensure the sustainable use of marine resources.</a:t>
                      </a:r>
                    </a:p>
                    <a:p>
                      <a:pPr algn="ctr"/>
                      <a:endParaRPr lang="en-US" sz="2400" dirty="0"/>
                    </a:p>
                  </a:txBody>
                  <a:tcPr anchor="ctr"/>
                </a:tc>
                <a:extLst>
                  <a:ext uri="{0D108BD9-81ED-4DB2-BD59-A6C34878D82A}">
                    <a16:rowId xmlns:a16="http://schemas.microsoft.com/office/drawing/2014/main" val="10001"/>
                  </a:ext>
                </a:extLst>
              </a:tr>
            </a:tbl>
          </a:graphicData>
        </a:graphic>
      </p:graphicFrame>
      <p:sp>
        <p:nvSpPr>
          <p:cNvPr id="8" name="Footer Placeholder 11">
            <a:extLst>
              <a:ext uri="{FF2B5EF4-FFF2-40B4-BE49-F238E27FC236}">
                <a16:creationId xmlns:a16="http://schemas.microsoft.com/office/drawing/2014/main" id="{9B39096E-182E-E24D-06A2-487E9F9AB337}"/>
              </a:ext>
            </a:extLst>
          </p:cNvPr>
          <p:cNvSpPr>
            <a:spLocks noGrp="1"/>
          </p:cNvSpPr>
          <p:nvPr>
            <p:ph type="ftr" sz="quarter" idx="11"/>
          </p:nvPr>
        </p:nvSpPr>
        <p:spPr>
          <a:xfrm>
            <a:off x="3519846" y="6410131"/>
            <a:ext cx="4084603" cy="339394"/>
          </a:xfrm>
        </p:spPr>
        <p:txBody>
          <a:bodyPr/>
          <a:lstStyle/>
          <a:p>
            <a:r>
              <a:rPr lang="en-US" sz="1400" dirty="0"/>
              <a:t>Presented by-- Sourav Das ;Batch 066</a:t>
            </a:r>
          </a:p>
        </p:txBody>
      </p:sp>
      <p:sp>
        <p:nvSpPr>
          <p:cNvPr id="11" name="Date Placeholder 10">
            <a:extLst>
              <a:ext uri="{FF2B5EF4-FFF2-40B4-BE49-F238E27FC236}">
                <a16:creationId xmlns:a16="http://schemas.microsoft.com/office/drawing/2014/main" id="{BAE45FCD-AE60-1811-B859-3C2E45C199EE}"/>
              </a:ext>
            </a:extLst>
          </p:cNvPr>
          <p:cNvSpPr>
            <a:spLocks noGrp="1"/>
          </p:cNvSpPr>
          <p:nvPr>
            <p:ph type="dt" sz="half" idx="10"/>
          </p:nvPr>
        </p:nvSpPr>
        <p:spPr/>
        <p:txBody>
          <a:bodyPr/>
          <a:lstStyle/>
          <a:p>
            <a:fld id="{E043097C-FC3C-4688-9FF5-A25518EF794A}" type="datetime1">
              <a:rPr lang="en-US" smtClean="0"/>
              <a:t>1/12/2025</a:t>
            </a:fld>
            <a:endParaRPr lang="en-US"/>
          </a:p>
        </p:txBody>
      </p:sp>
      <p:sp>
        <p:nvSpPr>
          <p:cNvPr id="12" name="Slide Number Placeholder 11">
            <a:extLst>
              <a:ext uri="{FF2B5EF4-FFF2-40B4-BE49-F238E27FC236}">
                <a16:creationId xmlns:a16="http://schemas.microsoft.com/office/drawing/2014/main" id="{F4EEDFC9-D019-D922-AFA7-558FD3A525F7}"/>
              </a:ext>
            </a:extLst>
          </p:cNvPr>
          <p:cNvSpPr>
            <a:spLocks noGrp="1"/>
          </p:cNvSpPr>
          <p:nvPr>
            <p:ph type="sldNum" sz="quarter" idx="12"/>
          </p:nvPr>
        </p:nvSpPr>
        <p:spPr/>
        <p:txBody>
          <a:bodyPr/>
          <a:lstStyle/>
          <a:p>
            <a:fld id="{4FAB73BC-B049-4115-A692-8D63A059BFB8}" type="slidenum">
              <a:rPr lang="en-US" smtClean="0"/>
              <a:t>8</a:t>
            </a:fld>
            <a:endParaRPr lang="en-US"/>
          </a:p>
        </p:txBody>
      </p:sp>
    </p:spTree>
    <p:extLst>
      <p:ext uri="{BB962C8B-B14F-4D97-AF65-F5344CB8AC3E}">
        <p14:creationId xmlns:p14="http://schemas.microsoft.com/office/powerpoint/2010/main" val="195203626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F98B4-7B37-16F4-26C2-E187F6FFE599}"/>
              </a:ext>
            </a:extLst>
          </p:cNvPr>
          <p:cNvSpPr>
            <a:spLocks noGrp="1"/>
          </p:cNvSpPr>
          <p:nvPr>
            <p:ph type="title"/>
          </p:nvPr>
        </p:nvSpPr>
        <p:spPr/>
        <p:txBody>
          <a:bodyPr/>
          <a:lstStyle/>
          <a:p>
            <a:r>
              <a:rPr lang="en-US" b="1" dirty="0"/>
              <a:t>Disputes and Conflicts</a:t>
            </a:r>
          </a:p>
        </p:txBody>
      </p:sp>
      <p:sp>
        <p:nvSpPr>
          <p:cNvPr id="3" name="Content Placeholder 2">
            <a:extLst>
              <a:ext uri="{FF2B5EF4-FFF2-40B4-BE49-F238E27FC236}">
                <a16:creationId xmlns:a16="http://schemas.microsoft.com/office/drawing/2014/main" id="{F3086998-EE24-503F-4CA1-10BCCEC32006}"/>
              </a:ext>
            </a:extLst>
          </p:cNvPr>
          <p:cNvSpPr>
            <a:spLocks noGrp="1"/>
          </p:cNvSpPr>
          <p:nvPr>
            <p:ph sz="half" idx="2"/>
          </p:nvPr>
        </p:nvSpPr>
        <p:spPr/>
        <p:txBody>
          <a:bodyPr>
            <a:normAutofit/>
          </a:bodyPr>
          <a:lstStyle/>
          <a:p>
            <a:pPr marL="45720" indent="0">
              <a:buNone/>
            </a:pPr>
            <a:r>
              <a:rPr lang="en-US" sz="2400" b="1" dirty="0"/>
              <a:t>Examples</a:t>
            </a:r>
            <a:r>
              <a:rPr lang="en-US" sz="2400" dirty="0"/>
              <a:t>:</a:t>
            </a:r>
          </a:p>
          <a:p>
            <a:pPr marL="742950" lvl="1" indent="-285750">
              <a:buFont typeface="Arial" panose="020B0604020202020204" pitchFamily="34" charset="0"/>
              <a:buChar char="•"/>
            </a:pPr>
            <a:r>
              <a:rPr lang="en-US" sz="2000" dirty="0"/>
              <a:t>Disputes in the </a:t>
            </a:r>
            <a:r>
              <a:rPr lang="en-US" sz="2000" b="1" dirty="0"/>
              <a:t>South China Sea</a:t>
            </a:r>
            <a:r>
              <a:rPr lang="en-US" sz="2000" dirty="0"/>
              <a:t>.</a:t>
            </a:r>
          </a:p>
          <a:p>
            <a:pPr marL="742950" lvl="1" indent="-285750">
              <a:buFont typeface="Arial" panose="020B0604020202020204" pitchFamily="34" charset="0"/>
              <a:buChar char="•"/>
            </a:pPr>
            <a:r>
              <a:rPr lang="en-US" sz="2000" b="1" dirty="0"/>
              <a:t>Arctic EEZ</a:t>
            </a:r>
            <a:r>
              <a:rPr lang="en-US" sz="2000" dirty="0"/>
              <a:t> claims related to sea ice melt.</a:t>
            </a:r>
          </a:p>
        </p:txBody>
      </p:sp>
      <p:sp>
        <p:nvSpPr>
          <p:cNvPr id="4" name="Content Placeholder 3">
            <a:extLst>
              <a:ext uri="{FF2B5EF4-FFF2-40B4-BE49-F238E27FC236}">
                <a16:creationId xmlns:a16="http://schemas.microsoft.com/office/drawing/2014/main" id="{6D7069D1-50F6-858B-1AB6-8CD943808EDA}"/>
              </a:ext>
            </a:extLst>
          </p:cNvPr>
          <p:cNvSpPr>
            <a:spLocks noGrp="1"/>
          </p:cNvSpPr>
          <p:nvPr>
            <p:ph sz="half" idx="1"/>
          </p:nvPr>
        </p:nvSpPr>
        <p:spPr>
          <a:xfrm>
            <a:off x="1054359" y="1572768"/>
            <a:ext cx="4858761" cy="4142232"/>
          </a:xfrm>
        </p:spPr>
        <p:txBody>
          <a:bodyPr/>
          <a:lstStyle/>
          <a:p>
            <a:pPr marL="45720" indent="0" algn="just">
              <a:lnSpc>
                <a:spcPct val="150000"/>
              </a:lnSpc>
              <a:buNone/>
            </a:pPr>
            <a:r>
              <a:rPr lang="en-US" sz="2400" b="1" dirty="0"/>
              <a:t>Maritime Boundary Disputes</a:t>
            </a:r>
            <a:br>
              <a:rPr lang="en-US" sz="2400" dirty="0"/>
            </a:br>
            <a:r>
              <a:rPr lang="en-US" sz="2400" dirty="0"/>
              <a:t>When EEZ boundaries overlap, states must resolve issues through negotiation or legal means (International Court of Justice, arbitration).</a:t>
            </a:r>
          </a:p>
          <a:p>
            <a:endParaRPr lang="en-US" dirty="0"/>
          </a:p>
        </p:txBody>
      </p:sp>
      <p:sp>
        <p:nvSpPr>
          <p:cNvPr id="6" name="Footer Placeholder 11">
            <a:extLst>
              <a:ext uri="{FF2B5EF4-FFF2-40B4-BE49-F238E27FC236}">
                <a16:creationId xmlns:a16="http://schemas.microsoft.com/office/drawing/2014/main" id="{F22D9E00-F056-5A67-804B-5F3477D30663}"/>
              </a:ext>
            </a:extLst>
          </p:cNvPr>
          <p:cNvSpPr>
            <a:spLocks noGrp="1"/>
          </p:cNvSpPr>
          <p:nvPr>
            <p:ph type="ftr" sz="quarter" idx="11"/>
          </p:nvPr>
        </p:nvSpPr>
        <p:spPr>
          <a:xfrm>
            <a:off x="3519846" y="6410131"/>
            <a:ext cx="4084603" cy="339394"/>
          </a:xfrm>
        </p:spPr>
        <p:txBody>
          <a:bodyPr/>
          <a:lstStyle/>
          <a:p>
            <a:r>
              <a:rPr lang="en-US" sz="1400" dirty="0"/>
              <a:t>Presented by-- Sourav Das ;Batch 066</a:t>
            </a:r>
          </a:p>
        </p:txBody>
      </p:sp>
      <p:sp>
        <p:nvSpPr>
          <p:cNvPr id="9" name="Date Placeholder 8">
            <a:extLst>
              <a:ext uri="{FF2B5EF4-FFF2-40B4-BE49-F238E27FC236}">
                <a16:creationId xmlns:a16="http://schemas.microsoft.com/office/drawing/2014/main" id="{3ADDCF56-AD34-52C5-DED4-4F7814614EBD}"/>
              </a:ext>
            </a:extLst>
          </p:cNvPr>
          <p:cNvSpPr>
            <a:spLocks noGrp="1"/>
          </p:cNvSpPr>
          <p:nvPr>
            <p:ph type="dt" sz="half" idx="10"/>
          </p:nvPr>
        </p:nvSpPr>
        <p:spPr/>
        <p:txBody>
          <a:bodyPr/>
          <a:lstStyle/>
          <a:p>
            <a:fld id="{0C3952ED-1790-4FA4-AD5F-9477FB5C3D4B}" type="datetime1">
              <a:rPr lang="en-US" smtClean="0"/>
              <a:t>1/12/2025</a:t>
            </a:fld>
            <a:endParaRPr lang="en-US"/>
          </a:p>
        </p:txBody>
      </p:sp>
      <p:sp>
        <p:nvSpPr>
          <p:cNvPr id="10" name="Slide Number Placeholder 9">
            <a:extLst>
              <a:ext uri="{FF2B5EF4-FFF2-40B4-BE49-F238E27FC236}">
                <a16:creationId xmlns:a16="http://schemas.microsoft.com/office/drawing/2014/main" id="{757C1A98-A331-4133-936E-699F06177A2B}"/>
              </a:ext>
            </a:extLst>
          </p:cNvPr>
          <p:cNvSpPr>
            <a:spLocks noGrp="1"/>
          </p:cNvSpPr>
          <p:nvPr>
            <p:ph type="sldNum" sz="quarter" idx="12"/>
          </p:nvPr>
        </p:nvSpPr>
        <p:spPr/>
        <p:txBody>
          <a:bodyPr/>
          <a:lstStyle/>
          <a:p>
            <a:fld id="{4FAB73BC-B049-4115-A692-8D63A059BFB8}" type="slidenum">
              <a:rPr lang="en-US" smtClean="0"/>
              <a:t>9</a:t>
            </a:fld>
            <a:endParaRPr lang="en-US"/>
          </a:p>
        </p:txBody>
      </p:sp>
    </p:spTree>
    <p:extLst>
      <p:ext uri="{BB962C8B-B14F-4D97-AF65-F5344CB8AC3E}">
        <p14:creationId xmlns:p14="http://schemas.microsoft.com/office/powerpoint/2010/main" val="2262084271"/>
      </p:ext>
    </p:extLst>
  </p:cSld>
  <p:clrMapOvr>
    <a:masterClrMapping/>
  </p:clrMapOvr>
  <p:transition spd="slow">
    <p:wipe/>
  </p:transition>
</p:sld>
</file>

<file path=ppt/theme/theme1.xml><?xml version="1.0" encoding="utf-8"?>
<a:theme xmlns:a="http://schemas.openxmlformats.org/drawingml/2006/main" name="Ocean 16x9">
  <a:themeElements>
    <a:clrScheme name="Ocean">
      <a:dk1>
        <a:sysClr val="windowText" lastClr="000000"/>
      </a:dk1>
      <a:lt1>
        <a:sysClr val="window" lastClr="FFFFFF"/>
      </a:lt1>
      <a:dk2>
        <a:srgbClr val="323232"/>
      </a:dk2>
      <a:lt2>
        <a:srgbClr val="E3DED1"/>
      </a:lt2>
      <a:accent1>
        <a:srgbClr val="4557A1"/>
      </a:accent1>
      <a:accent2>
        <a:srgbClr val="3691AA"/>
      </a:accent2>
      <a:accent3>
        <a:srgbClr val="893768"/>
      </a:accent3>
      <a:accent4>
        <a:srgbClr val="4E8542"/>
      </a:accent4>
      <a:accent5>
        <a:srgbClr val="A25A12"/>
      </a:accent5>
      <a:accent6>
        <a:srgbClr val="C19859"/>
      </a:accent6>
      <a:hlink>
        <a:srgbClr val="6B9F25"/>
      </a:hlink>
      <a:folHlink>
        <a:srgbClr val="B26B02"/>
      </a:folHlink>
    </a:clrScheme>
    <a:fontScheme name="Georgia">
      <a:maj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cean painting presentation (widescreen).potx" id="{7D8F5DB3-F878-46D5-AF2D-2DD5B7369221}" vid="{9251DF30-C224-466C-9BFA-3064FAD55731}"/>
    </a:ext>
  </a:extLst>
</a:theme>
</file>

<file path=ppt/theme/theme2.xml><?xml version="1.0" encoding="utf-8"?>
<a:theme xmlns:a="http://schemas.openxmlformats.org/drawingml/2006/main" name="Office Theme">
  <a:themeElements>
    <a:clrScheme name="Ocean">
      <a:dk1>
        <a:sysClr val="windowText" lastClr="000000"/>
      </a:dk1>
      <a:lt1>
        <a:sysClr val="window" lastClr="FFFFFF"/>
      </a:lt1>
      <a:dk2>
        <a:srgbClr val="323232"/>
      </a:dk2>
      <a:lt2>
        <a:srgbClr val="E3DED1"/>
      </a:lt2>
      <a:accent1>
        <a:srgbClr val="4557A1"/>
      </a:accent1>
      <a:accent2>
        <a:srgbClr val="3691AA"/>
      </a:accent2>
      <a:accent3>
        <a:srgbClr val="893768"/>
      </a:accent3>
      <a:accent4>
        <a:srgbClr val="4E8542"/>
      </a:accent4>
      <a:accent5>
        <a:srgbClr val="A25A12"/>
      </a:accent5>
      <a:accent6>
        <a:srgbClr val="C19859"/>
      </a:accent6>
      <a:hlink>
        <a:srgbClr val="6B9F25"/>
      </a:hlink>
      <a:folHlink>
        <a:srgbClr val="B26B02"/>
      </a:folHlink>
    </a:clrScheme>
    <a:fontScheme name="Georgia">
      <a:maj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cean">
      <a:dk1>
        <a:sysClr val="windowText" lastClr="000000"/>
      </a:dk1>
      <a:lt1>
        <a:sysClr val="window" lastClr="FFFFFF"/>
      </a:lt1>
      <a:dk2>
        <a:srgbClr val="323232"/>
      </a:dk2>
      <a:lt2>
        <a:srgbClr val="E3DED1"/>
      </a:lt2>
      <a:accent1>
        <a:srgbClr val="4557A1"/>
      </a:accent1>
      <a:accent2>
        <a:srgbClr val="3691AA"/>
      </a:accent2>
      <a:accent3>
        <a:srgbClr val="893768"/>
      </a:accent3>
      <a:accent4>
        <a:srgbClr val="4E8542"/>
      </a:accent4>
      <a:accent5>
        <a:srgbClr val="A25A12"/>
      </a:accent5>
      <a:accent6>
        <a:srgbClr val="C19859"/>
      </a:accent6>
      <a:hlink>
        <a:srgbClr val="6B9F25"/>
      </a:hlink>
      <a:folHlink>
        <a:srgbClr val="B26B02"/>
      </a:folHlink>
    </a:clrScheme>
    <a:fontScheme name="Georgia">
      <a:maj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Ocean painting presentation (widescreen)</Template>
  <TotalTime>100</TotalTime>
  <Words>788</Words>
  <Application>Microsoft Office PowerPoint</Application>
  <PresentationFormat>Widescreen</PresentationFormat>
  <Paragraphs>110</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Amasis MT Pro Black</vt:lpstr>
      <vt:lpstr>Arial</vt:lpstr>
      <vt:lpstr>Georgia</vt:lpstr>
      <vt:lpstr>Google Sans</vt:lpstr>
      <vt:lpstr>Ocean 16x9</vt:lpstr>
      <vt:lpstr>Exclusive Economic Zone (EEZ)</vt:lpstr>
      <vt:lpstr>Title and Content Layout with List</vt:lpstr>
      <vt:lpstr>Exclusive Economic Zone </vt:lpstr>
      <vt:lpstr>Geographic Extent of an EEZ</vt:lpstr>
      <vt:lpstr>Rights and Responsibilities within the EEZ</vt:lpstr>
      <vt:lpstr>EEZ Sri Lanka</vt:lpstr>
      <vt:lpstr>EEZ Bangladesh</vt:lpstr>
      <vt:lpstr>Economic Activities within the EEZ</vt:lpstr>
      <vt:lpstr>Disputes and Conflicts</vt:lpstr>
      <vt:lpstr>Distribution of Environmental Impacts in EEZs</vt:lpstr>
      <vt:lpstr>Case Study - South China Sea</vt:lpstr>
      <vt:lpstr>Benefits of an EEZ</vt:lpstr>
      <vt:lpstr>Conclusion</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CSEian</dc:creator>
  <cp:lastModifiedBy>CSEian</cp:lastModifiedBy>
  <cp:revision>10</cp:revision>
  <dcterms:created xsi:type="dcterms:W3CDTF">2025-01-12T13:02:56Z</dcterms:created>
  <dcterms:modified xsi:type="dcterms:W3CDTF">2025-01-12T14:42:59Z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